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371" r:id="rId2"/>
    <p:sldId id="2690" r:id="rId3"/>
    <p:sldId id="3533" r:id="rId4"/>
    <p:sldId id="3397" r:id="rId5"/>
    <p:sldId id="3555" r:id="rId6"/>
    <p:sldId id="3431" r:id="rId7"/>
    <p:sldId id="3560" r:id="rId8"/>
    <p:sldId id="3556" r:id="rId9"/>
    <p:sldId id="3557" r:id="rId10"/>
    <p:sldId id="3558" r:id="rId11"/>
    <p:sldId id="3499" r:id="rId12"/>
    <p:sldId id="3375" r:id="rId13"/>
    <p:sldId id="3559" r:id="rId14"/>
    <p:sldId id="3360" r:id="rId15"/>
    <p:sldId id="3552" r:id="rId16"/>
    <p:sldId id="3553" r:id="rId17"/>
    <p:sldId id="3554" r:id="rId18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48" orient="horz" pos="4569" userDrawn="1">
          <p15:clr>
            <a:srgbClr val="A4A3A4"/>
          </p15:clr>
        </p15:guide>
        <p15:guide id="58" pos="76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5B3B9E"/>
    <a:srgbClr val="E9F62A"/>
    <a:srgbClr val="996367"/>
    <a:srgbClr val="789999"/>
    <a:srgbClr val="9FCAC8"/>
    <a:srgbClr val="183D6F"/>
    <a:srgbClr val="3B5353"/>
    <a:srgbClr val="7F6658"/>
    <a:srgbClr val="AA8A78"/>
    <a:srgbClr val="FFE7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664D35-3A5A-4141-8DA5-845BF173C020}" v="3" dt="2019-10-27T18:43:05.908"/>
    <p1510:client id="{940E542C-BF24-47D3-ABC8-D73E1379D53B}" v="149" dt="2019-10-27T13:36:03.993"/>
    <p1510:client id="{E1143090-E38A-4424-A20E-BB884A035A5F}" v="790" dt="2019-10-28T10:09:10.851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37" autoAdjust="0"/>
    <p:restoredTop sz="95940" autoAdjust="0"/>
  </p:normalViewPr>
  <p:slideViewPr>
    <p:cSldViewPr snapToGrid="0" snapToObjects="1">
      <p:cViewPr varScale="1">
        <p:scale>
          <a:sx n="71" d="100"/>
          <a:sy n="71" d="100"/>
        </p:scale>
        <p:origin x="-128" y="-416"/>
      </p:cViewPr>
      <p:guideLst>
        <p:guide orient="horz" pos="4569"/>
        <p:guide pos="7655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360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23" Type="http://schemas.microsoft.com/office/2015/10/relationships/revisionInfo" Target="revisionInfo.xml"/><Relationship Id="rId122" Type="http://schemas.microsoft.com/office/2016/11/relationships/changesInfo" Target="changesInfos/changesInfo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Goy Ramos" userId="e46d2e737b7e90ba" providerId="LiveId" clId="{63664D35-3A5A-4141-8DA5-845BF173C020}"/>
    <pc:docChg chg="undo custSel addSld modSld">
      <pc:chgData name="Kevin Goy Ramos" userId="e46d2e737b7e90ba" providerId="LiveId" clId="{63664D35-3A5A-4141-8DA5-845BF173C020}" dt="2019-10-27T18:43:40.104" v="937" actId="1076"/>
      <pc:docMkLst>
        <pc:docMk/>
      </pc:docMkLst>
      <pc:sldChg chg="modSp">
        <pc:chgData name="Kevin Goy Ramos" userId="e46d2e737b7e90ba" providerId="LiveId" clId="{63664D35-3A5A-4141-8DA5-845BF173C020}" dt="2019-10-27T18:38:41.282" v="807" actId="20577"/>
        <pc:sldMkLst>
          <pc:docMk/>
          <pc:sldMk cId="1281284303" sldId="2690"/>
        </pc:sldMkLst>
        <pc:spChg chg="mod">
          <ac:chgData name="Kevin Goy Ramos" userId="e46d2e737b7e90ba" providerId="LiveId" clId="{63664D35-3A5A-4141-8DA5-845BF173C020}" dt="2019-10-27T18:38:41.282" v="807" actId="20577"/>
          <ac:spMkLst>
            <pc:docMk/>
            <pc:sldMk cId="1281284303" sldId="2690"/>
            <ac:spMk id="37" creationId="{E6F4F0DB-AD25-D849-9DB0-2F92DEF9067B}"/>
          </ac:spMkLst>
        </pc:spChg>
      </pc:sldChg>
      <pc:sldChg chg="addSp delSp modSp">
        <pc:chgData name="Kevin Goy Ramos" userId="e46d2e737b7e90ba" providerId="LiveId" clId="{63664D35-3A5A-4141-8DA5-845BF173C020}" dt="2019-10-27T18:43:40.104" v="937" actId="1076"/>
        <pc:sldMkLst>
          <pc:docMk/>
          <pc:sldMk cId="756818463" sldId="3375"/>
        </pc:sldMkLst>
        <pc:spChg chg="del">
          <ac:chgData name="Kevin Goy Ramos" userId="e46d2e737b7e90ba" providerId="LiveId" clId="{63664D35-3A5A-4141-8DA5-845BF173C020}" dt="2019-10-27T18:43:05.908" v="931" actId="931"/>
          <ac:spMkLst>
            <pc:docMk/>
            <pc:sldMk cId="756818463" sldId="3375"/>
            <ac:spMk id="7" creationId="{CAB71CC4-903B-0049-A97B-A922DE077F3F}"/>
          </ac:spMkLst>
        </pc:spChg>
        <pc:spChg chg="mod">
          <ac:chgData name="Kevin Goy Ramos" userId="e46d2e737b7e90ba" providerId="LiveId" clId="{63664D35-3A5A-4141-8DA5-845BF173C020}" dt="2019-10-27T18:39:44.917" v="930" actId="20577"/>
          <ac:spMkLst>
            <pc:docMk/>
            <pc:sldMk cId="756818463" sldId="3375"/>
            <ac:spMk id="41" creationId="{84CA456A-CBCE-B24B-87B5-75718097B6D1}"/>
          </ac:spMkLst>
        </pc:spChg>
        <pc:picChg chg="add mod modCrop">
          <ac:chgData name="Kevin Goy Ramos" userId="e46d2e737b7e90ba" providerId="LiveId" clId="{63664D35-3A5A-4141-8DA5-845BF173C020}" dt="2019-10-27T18:43:40.104" v="937" actId="1076"/>
          <ac:picMkLst>
            <pc:docMk/>
            <pc:sldMk cId="756818463" sldId="3375"/>
            <ac:picMk id="3" creationId="{83D4831D-7A87-134B-AD15-0C1397451C13}"/>
          </ac:picMkLst>
        </pc:picChg>
      </pc:sldChg>
      <pc:sldChg chg="modSp">
        <pc:chgData name="Kevin Goy Ramos" userId="e46d2e737b7e90ba" providerId="LiveId" clId="{63664D35-3A5A-4141-8DA5-845BF173C020}" dt="2019-10-27T18:18:42.229" v="5" actId="20577"/>
        <pc:sldMkLst>
          <pc:docMk/>
          <pc:sldMk cId="3330589831" sldId="3397"/>
        </pc:sldMkLst>
        <pc:spChg chg="mod">
          <ac:chgData name="Kevin Goy Ramos" userId="e46d2e737b7e90ba" providerId="LiveId" clId="{63664D35-3A5A-4141-8DA5-845BF173C020}" dt="2019-10-27T18:18:42.229" v="5" actId="20577"/>
          <ac:spMkLst>
            <pc:docMk/>
            <pc:sldMk cId="3330589831" sldId="3397"/>
            <ac:spMk id="24" creationId="{F65E8C90-ED3D-6449-865E-F62972E1AEB7}"/>
          </ac:spMkLst>
        </pc:spChg>
      </pc:sldChg>
      <pc:sldChg chg="modSp">
        <pc:chgData name="Kevin Goy Ramos" userId="e46d2e737b7e90ba" providerId="LiveId" clId="{63664D35-3A5A-4141-8DA5-845BF173C020}" dt="2019-10-27T18:19:01.223" v="9" actId="20577"/>
        <pc:sldMkLst>
          <pc:docMk/>
          <pc:sldMk cId="1357579323" sldId="3556"/>
        </pc:sldMkLst>
        <pc:spChg chg="mod">
          <ac:chgData name="Kevin Goy Ramos" userId="e46d2e737b7e90ba" providerId="LiveId" clId="{63664D35-3A5A-4141-8DA5-845BF173C020}" dt="2019-10-27T18:19:01.223" v="9" actId="20577"/>
          <ac:spMkLst>
            <pc:docMk/>
            <pc:sldMk cId="1357579323" sldId="3556"/>
            <ac:spMk id="5" creationId="{ED70D003-7C66-A549-B001-77B003BE1C49}"/>
          </ac:spMkLst>
        </pc:spChg>
      </pc:sldChg>
      <pc:sldChg chg="addSp delSp modSp add">
        <pc:chgData name="Kevin Goy Ramos" userId="e46d2e737b7e90ba" providerId="LiveId" clId="{63664D35-3A5A-4141-8DA5-845BF173C020}" dt="2019-10-27T18:39:21.409" v="897" actId="20577"/>
        <pc:sldMkLst>
          <pc:docMk/>
          <pc:sldMk cId="3960996497" sldId="3560"/>
        </pc:sldMkLst>
        <pc:spChg chg="mod">
          <ac:chgData name="Kevin Goy Ramos" userId="e46d2e737b7e90ba" providerId="LiveId" clId="{63664D35-3A5A-4141-8DA5-845BF173C020}" dt="2019-10-27T18:27:47.773" v="218" actId="20577"/>
          <ac:spMkLst>
            <pc:docMk/>
            <pc:sldMk cId="3960996497" sldId="3560"/>
            <ac:spMk id="39" creationId="{1ECD2714-8F4D-8D4F-A5E5-7155094FC0C1}"/>
          </ac:spMkLst>
        </pc:spChg>
        <pc:spChg chg="mod">
          <ac:chgData name="Kevin Goy Ramos" userId="e46d2e737b7e90ba" providerId="LiveId" clId="{63664D35-3A5A-4141-8DA5-845BF173C020}" dt="2019-10-27T18:28:00.570" v="239" actId="20577"/>
          <ac:spMkLst>
            <pc:docMk/>
            <pc:sldMk cId="3960996497" sldId="3560"/>
            <ac:spMk id="40" creationId="{99AD7E4F-BDE4-DD42-B5BC-FF6DB231A3DD}"/>
          </ac:spMkLst>
        </pc:spChg>
        <pc:spChg chg="mod">
          <ac:chgData name="Kevin Goy Ramos" userId="e46d2e737b7e90ba" providerId="LiveId" clId="{63664D35-3A5A-4141-8DA5-845BF173C020}" dt="2019-10-27T18:30:45.865" v="293" actId="20577"/>
          <ac:spMkLst>
            <pc:docMk/>
            <pc:sldMk cId="3960996497" sldId="3560"/>
            <ac:spMk id="51" creationId="{82781F11-1AE0-9649-AF26-614E72D3573E}"/>
          </ac:spMkLst>
        </pc:spChg>
        <pc:spChg chg="del mod">
          <ac:chgData name="Kevin Goy Ramos" userId="e46d2e737b7e90ba" providerId="LiveId" clId="{63664D35-3A5A-4141-8DA5-845BF173C020}" dt="2019-10-27T18:30:38.341" v="277" actId="478"/>
          <ac:spMkLst>
            <pc:docMk/>
            <pc:sldMk cId="3960996497" sldId="3560"/>
            <ac:spMk id="53" creationId="{55418EA3-8C0E-AA4E-873D-457B96F34C51}"/>
          </ac:spMkLst>
        </pc:spChg>
        <pc:spChg chg="mod">
          <ac:chgData name="Kevin Goy Ramos" userId="e46d2e737b7e90ba" providerId="LiveId" clId="{63664D35-3A5A-4141-8DA5-845BF173C020}" dt="2019-10-27T18:25:17.944" v="130" actId="20577"/>
          <ac:spMkLst>
            <pc:docMk/>
            <pc:sldMk cId="3960996497" sldId="3560"/>
            <ac:spMk id="54" creationId="{5D0C98F2-F0D3-9C49-B647-D8BDDD93BCF5}"/>
          </ac:spMkLst>
        </pc:spChg>
        <pc:spChg chg="mod">
          <ac:chgData name="Kevin Goy Ramos" userId="e46d2e737b7e90ba" providerId="LiveId" clId="{63664D35-3A5A-4141-8DA5-845BF173C020}" dt="2019-10-27T18:31:09.520" v="369" actId="20577"/>
          <ac:spMkLst>
            <pc:docMk/>
            <pc:sldMk cId="3960996497" sldId="3560"/>
            <ac:spMk id="79" creationId="{C93D9474-817A-FF4C-9AC1-39F915765B19}"/>
          </ac:spMkLst>
        </pc:spChg>
        <pc:spChg chg="mod">
          <ac:chgData name="Kevin Goy Ramos" userId="e46d2e737b7e90ba" providerId="LiveId" clId="{63664D35-3A5A-4141-8DA5-845BF173C020}" dt="2019-10-27T18:33:00.543" v="476" actId="20577"/>
          <ac:spMkLst>
            <pc:docMk/>
            <pc:sldMk cId="3960996497" sldId="3560"/>
            <ac:spMk id="80" creationId="{7567E994-64C2-3140-96BE-C4C6071B51A2}"/>
          </ac:spMkLst>
        </pc:spChg>
        <pc:spChg chg="mod">
          <ac:chgData name="Kevin Goy Ramos" userId="e46d2e737b7e90ba" providerId="LiveId" clId="{63664D35-3A5A-4141-8DA5-845BF173C020}" dt="2019-10-27T18:31:27.653" v="427" actId="20577"/>
          <ac:spMkLst>
            <pc:docMk/>
            <pc:sldMk cId="3960996497" sldId="3560"/>
            <ac:spMk id="81" creationId="{9247EC4B-91A0-2646-950D-1016DBE399BE}"/>
          </ac:spMkLst>
        </pc:spChg>
        <pc:spChg chg="mod">
          <ac:chgData name="Kevin Goy Ramos" userId="e46d2e737b7e90ba" providerId="LiveId" clId="{63664D35-3A5A-4141-8DA5-845BF173C020}" dt="2019-10-27T18:32:46.251" v="461" actId="20577"/>
          <ac:spMkLst>
            <pc:docMk/>
            <pc:sldMk cId="3960996497" sldId="3560"/>
            <ac:spMk id="82" creationId="{807F4911-8580-6F4A-A071-5FC4C7CA808B}"/>
          </ac:spMkLst>
        </pc:spChg>
        <pc:spChg chg="mod">
          <ac:chgData name="Kevin Goy Ramos" userId="e46d2e737b7e90ba" providerId="LiveId" clId="{63664D35-3A5A-4141-8DA5-845BF173C020}" dt="2019-10-27T18:33:29.809" v="504" actId="20577"/>
          <ac:spMkLst>
            <pc:docMk/>
            <pc:sldMk cId="3960996497" sldId="3560"/>
            <ac:spMk id="83" creationId="{86AB7D99-ADFE-EF48-AC6E-D8B8092FB38C}"/>
          </ac:spMkLst>
        </pc:spChg>
        <pc:spChg chg="mod">
          <ac:chgData name="Kevin Goy Ramos" userId="e46d2e737b7e90ba" providerId="LiveId" clId="{63664D35-3A5A-4141-8DA5-845BF173C020}" dt="2019-10-27T18:35:23.967" v="595" actId="20577"/>
          <ac:spMkLst>
            <pc:docMk/>
            <pc:sldMk cId="3960996497" sldId="3560"/>
            <ac:spMk id="106" creationId="{6CC844AA-246D-9648-BE6E-BFCE7B2ABE3A}"/>
          </ac:spMkLst>
        </pc:spChg>
        <pc:spChg chg="del mod">
          <ac:chgData name="Kevin Goy Ramos" userId="e46d2e737b7e90ba" providerId="LiveId" clId="{63664D35-3A5A-4141-8DA5-845BF173C020}" dt="2019-10-27T18:37:27.010" v="656"/>
          <ac:spMkLst>
            <pc:docMk/>
            <pc:sldMk cId="3960996497" sldId="3560"/>
            <ac:spMk id="107" creationId="{5494B052-2334-8E4F-806E-95D4503F5B38}"/>
          </ac:spMkLst>
        </pc:spChg>
        <pc:spChg chg="del mod">
          <ac:chgData name="Kevin Goy Ramos" userId="e46d2e737b7e90ba" providerId="LiveId" clId="{63664D35-3A5A-4141-8DA5-845BF173C020}" dt="2019-10-27T18:37:25.128" v="652"/>
          <ac:spMkLst>
            <pc:docMk/>
            <pc:sldMk cId="3960996497" sldId="3560"/>
            <ac:spMk id="108" creationId="{67DCE269-A07C-B241-B8DA-8EBEE7412A77}"/>
          </ac:spMkLst>
        </pc:spChg>
        <pc:spChg chg="del mod">
          <ac:chgData name="Kevin Goy Ramos" userId="e46d2e737b7e90ba" providerId="LiveId" clId="{63664D35-3A5A-4141-8DA5-845BF173C020}" dt="2019-10-27T18:37:27.007" v="654"/>
          <ac:spMkLst>
            <pc:docMk/>
            <pc:sldMk cId="3960996497" sldId="3560"/>
            <ac:spMk id="109" creationId="{4B24CB04-F23C-3544-B7BE-99BBD7E3C75E}"/>
          </ac:spMkLst>
        </pc:spChg>
        <pc:spChg chg="del">
          <ac:chgData name="Kevin Goy Ramos" userId="e46d2e737b7e90ba" providerId="LiveId" clId="{63664D35-3A5A-4141-8DA5-845BF173C020}" dt="2019-10-27T18:22:14.232" v="61" actId="478"/>
          <ac:spMkLst>
            <pc:docMk/>
            <pc:sldMk cId="3960996497" sldId="3560"/>
            <ac:spMk id="133" creationId="{A668A996-5ED5-0841-886F-C334ED2AA146}"/>
          </ac:spMkLst>
        </pc:spChg>
        <pc:spChg chg="del">
          <ac:chgData name="Kevin Goy Ramos" userId="e46d2e737b7e90ba" providerId="LiveId" clId="{63664D35-3A5A-4141-8DA5-845BF173C020}" dt="2019-10-27T18:22:14.232" v="61" actId="478"/>
          <ac:spMkLst>
            <pc:docMk/>
            <pc:sldMk cId="3960996497" sldId="3560"/>
            <ac:spMk id="134" creationId="{5D9A007F-9DEB-BE43-B2EA-F4A249FA3495}"/>
          </ac:spMkLst>
        </pc:spChg>
        <pc:spChg chg="del">
          <ac:chgData name="Kevin Goy Ramos" userId="e46d2e737b7e90ba" providerId="LiveId" clId="{63664D35-3A5A-4141-8DA5-845BF173C020}" dt="2019-10-27T18:22:14.232" v="61" actId="478"/>
          <ac:spMkLst>
            <pc:docMk/>
            <pc:sldMk cId="3960996497" sldId="3560"/>
            <ac:spMk id="135" creationId="{7BF7580A-08F0-DD4E-9529-299B5977250B}"/>
          </ac:spMkLst>
        </pc:spChg>
        <pc:spChg chg="mod">
          <ac:chgData name="Kevin Goy Ramos" userId="e46d2e737b7e90ba" providerId="LiveId" clId="{63664D35-3A5A-4141-8DA5-845BF173C020}" dt="2019-10-27T18:20:37.782" v="40" actId="20577"/>
          <ac:spMkLst>
            <pc:docMk/>
            <pc:sldMk cId="3960996497" sldId="3560"/>
            <ac:spMk id="164" creationId="{3D1BC7B0-0430-4048-9686-B4FA179FBE8B}"/>
          </ac:spMkLst>
        </pc:spChg>
        <pc:spChg chg="mod">
          <ac:chgData name="Kevin Goy Ramos" userId="e46d2e737b7e90ba" providerId="LiveId" clId="{63664D35-3A5A-4141-8DA5-845BF173C020}" dt="2019-10-27T18:39:21.409" v="897" actId="20577"/>
          <ac:spMkLst>
            <pc:docMk/>
            <pc:sldMk cId="3960996497" sldId="3560"/>
            <ac:spMk id="166" creationId="{16ADCF62-F67E-4841-99AB-0ECBC06A7EC0}"/>
          </ac:spMkLst>
        </pc:spChg>
        <pc:spChg chg="mod">
          <ac:chgData name="Kevin Goy Ramos" userId="e46d2e737b7e90ba" providerId="LiveId" clId="{63664D35-3A5A-4141-8DA5-845BF173C020}" dt="2019-10-27T18:31:02.218" v="343" actId="20577"/>
          <ac:spMkLst>
            <pc:docMk/>
            <pc:sldMk cId="3960996497" sldId="3560"/>
            <ac:spMk id="167" creationId="{5D0C98F2-F0D3-9C49-B647-D8BDDD93BCF5}"/>
          </ac:spMkLst>
        </pc:spChg>
        <pc:spChg chg="mod">
          <ac:chgData name="Kevin Goy Ramos" userId="e46d2e737b7e90ba" providerId="LiveId" clId="{63664D35-3A5A-4141-8DA5-845BF173C020}" dt="2019-10-27T18:36:33.736" v="613" actId="1076"/>
          <ac:spMkLst>
            <pc:docMk/>
            <pc:sldMk cId="3960996497" sldId="3560"/>
            <ac:spMk id="168" creationId="{5D0C98F2-F0D3-9C49-B647-D8BDDD93BCF5}"/>
          </ac:spMkLst>
        </pc:spChg>
        <pc:spChg chg="mod">
          <ac:chgData name="Kevin Goy Ramos" userId="e46d2e737b7e90ba" providerId="LiveId" clId="{63664D35-3A5A-4141-8DA5-845BF173C020}" dt="2019-10-27T18:23:16.260" v="69" actId="1076"/>
          <ac:spMkLst>
            <pc:docMk/>
            <pc:sldMk cId="3960996497" sldId="3560"/>
            <ac:spMk id="169" creationId="{D2681C9C-86BF-1340-8A5B-FBE27F21E7DC}"/>
          </ac:spMkLst>
        </pc:spChg>
        <pc:spChg chg="mod">
          <ac:chgData name="Kevin Goy Ramos" userId="e46d2e737b7e90ba" providerId="LiveId" clId="{63664D35-3A5A-4141-8DA5-845BF173C020}" dt="2019-10-27T18:24:58.058" v="72" actId="20577"/>
          <ac:spMkLst>
            <pc:docMk/>
            <pc:sldMk cId="3960996497" sldId="3560"/>
            <ac:spMk id="170" creationId="{C653F0D6-6657-9841-9042-90E171BF3E68}"/>
          </ac:spMkLst>
        </pc:spChg>
        <pc:spChg chg="mod">
          <ac:chgData name="Kevin Goy Ramos" userId="e46d2e737b7e90ba" providerId="LiveId" clId="{63664D35-3A5A-4141-8DA5-845BF173C020}" dt="2019-10-27T18:25:01.127" v="82" actId="20577"/>
          <ac:spMkLst>
            <pc:docMk/>
            <pc:sldMk cId="3960996497" sldId="3560"/>
            <ac:spMk id="171" creationId="{4F39B44D-5349-3B46-AC5E-00B77FA2F504}"/>
          </ac:spMkLst>
        </pc:spChg>
        <pc:spChg chg="del">
          <ac:chgData name="Kevin Goy Ramos" userId="e46d2e737b7e90ba" providerId="LiveId" clId="{63664D35-3A5A-4141-8DA5-845BF173C020}" dt="2019-10-27T18:22:14.232" v="61" actId="478"/>
          <ac:spMkLst>
            <pc:docMk/>
            <pc:sldMk cId="3960996497" sldId="3560"/>
            <ac:spMk id="172" creationId="{353D1B98-1938-CD4A-9E49-3CDD6D14F0B2}"/>
          </ac:spMkLst>
        </pc:spChg>
        <pc:spChg chg="del">
          <ac:chgData name="Kevin Goy Ramos" userId="e46d2e737b7e90ba" providerId="LiveId" clId="{63664D35-3A5A-4141-8DA5-845BF173C020}" dt="2019-10-27T18:22:14.232" v="61" actId="478"/>
          <ac:spMkLst>
            <pc:docMk/>
            <pc:sldMk cId="3960996497" sldId="3560"/>
            <ac:spMk id="173" creationId="{5D0C98F2-F0D3-9C49-B647-D8BDDD93BCF5}"/>
          </ac:spMkLst>
        </pc:spChg>
        <pc:spChg chg="del">
          <ac:chgData name="Kevin Goy Ramos" userId="e46d2e737b7e90ba" providerId="LiveId" clId="{63664D35-3A5A-4141-8DA5-845BF173C020}" dt="2019-10-27T18:22:14.232" v="61" actId="478"/>
          <ac:spMkLst>
            <pc:docMk/>
            <pc:sldMk cId="3960996497" sldId="3560"/>
            <ac:spMk id="174" creationId="{633E153A-8CB4-5642-A87A-A5623DCEF5BE}"/>
          </ac:spMkLst>
        </pc:s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59" creationId="{523D2E01-1DF7-C442-A3B4-E8569B658121}"/>
          </ac:grpSpMkLst>
        </pc:gr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60" creationId="{DBAF18CE-5208-F443-9FB0-2327867423E6}"/>
          </ac:grpSpMkLst>
        </pc:gr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61" creationId="{734119D8-5719-6D4D-BE5A-8FEE8F84FD0E}"/>
          </ac:grpSpMkLst>
        </pc:grpChg>
        <pc:grpChg chg="del mod">
          <ac:chgData name="Kevin Goy Ramos" userId="e46d2e737b7e90ba" providerId="LiveId" clId="{63664D35-3A5A-4141-8DA5-845BF173C020}" dt="2019-10-27T18:30:40.126" v="278" actId="478"/>
          <ac:grpSpMkLst>
            <pc:docMk/>
            <pc:sldMk cId="3960996497" sldId="3560"/>
            <ac:grpSpMk id="62" creationId="{D3FCC2AF-BB3F-E747-A760-9777D9323486}"/>
          </ac:grpSpMkLst>
        </pc:gr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86" creationId="{0E8420E1-EB52-4743-B4DB-285FE07C96C5}"/>
          </ac:grpSpMkLst>
        </pc:gr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87" creationId="{1673DF78-DCEC-1742-9221-7643B15C3354}"/>
          </ac:grpSpMkLst>
        </pc:gr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88" creationId="{01D0161A-744F-EF42-971A-1AB2A262E36D}"/>
          </ac:grpSpMkLst>
        </pc:gr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89" creationId="{5FBE9947-862B-8B49-8E69-822958D1F37B}"/>
          </ac:grpSpMkLst>
        </pc:gr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90" creationId="{28278617-E6DE-1340-AE92-F9497BB2E38E}"/>
          </ac:grpSpMkLst>
        </pc:gr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113" creationId="{F907135D-192E-CC48-B49B-322C1C76E1BE}"/>
          </ac:grpSpMkLst>
        </pc:gr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114" creationId="{315B4160-BA75-044E-A42D-37816A959F48}"/>
          </ac:grpSpMkLst>
        </pc:gr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115" creationId="{5C242787-EE8C-A24D-9DE9-B3905AE4AE30}"/>
          </ac:grpSpMkLst>
        </pc:grpChg>
        <pc:grpChg chg="mod">
          <ac:chgData name="Kevin Goy Ramos" userId="e46d2e737b7e90ba" providerId="LiveId" clId="{63664D35-3A5A-4141-8DA5-845BF173C020}" dt="2019-10-27T18:23:16.260" v="69" actId="1076"/>
          <ac:grpSpMkLst>
            <pc:docMk/>
            <pc:sldMk cId="3960996497" sldId="3560"/>
            <ac:grpSpMk id="116" creationId="{6C246FAE-9DC5-1946-A254-8CB256E1AC17}"/>
          </ac:grpSpMkLst>
        </pc:grpChg>
        <pc:grpChg chg="del">
          <ac:chgData name="Kevin Goy Ramos" userId="e46d2e737b7e90ba" providerId="LiveId" clId="{63664D35-3A5A-4141-8DA5-845BF173C020}" dt="2019-10-27T18:22:14.232" v="61" actId="478"/>
          <ac:grpSpMkLst>
            <pc:docMk/>
            <pc:sldMk cId="3960996497" sldId="3560"/>
            <ac:grpSpMk id="141" creationId="{C4E6A26F-34FA-1F4F-91C1-4F004024314F}"/>
          </ac:grpSpMkLst>
        </pc:grpChg>
        <pc:grpChg chg="del">
          <ac:chgData name="Kevin Goy Ramos" userId="e46d2e737b7e90ba" providerId="LiveId" clId="{63664D35-3A5A-4141-8DA5-845BF173C020}" dt="2019-10-27T18:22:14.232" v="61" actId="478"/>
          <ac:grpSpMkLst>
            <pc:docMk/>
            <pc:sldMk cId="3960996497" sldId="3560"/>
            <ac:grpSpMk id="144" creationId="{9F68A2C3-5945-6B44-A253-899133CAC02A}"/>
          </ac:grpSpMkLst>
        </pc:grpChg>
        <pc:grpChg chg="del">
          <ac:chgData name="Kevin Goy Ramos" userId="e46d2e737b7e90ba" providerId="LiveId" clId="{63664D35-3A5A-4141-8DA5-845BF173C020}" dt="2019-10-27T18:22:14.232" v="61" actId="478"/>
          <ac:grpSpMkLst>
            <pc:docMk/>
            <pc:sldMk cId="3960996497" sldId="3560"/>
            <ac:grpSpMk id="147" creationId="{9181BAC4-A4D6-B642-A034-24BB1AEAF405}"/>
          </ac:grpSpMkLst>
        </pc:grpChg>
        <pc:grpChg chg="del">
          <ac:chgData name="Kevin Goy Ramos" userId="e46d2e737b7e90ba" providerId="LiveId" clId="{63664D35-3A5A-4141-8DA5-845BF173C020}" dt="2019-10-27T18:22:14.232" v="61" actId="478"/>
          <ac:grpSpMkLst>
            <pc:docMk/>
            <pc:sldMk cId="3960996497" sldId="3560"/>
            <ac:grpSpMk id="150" creationId="{16AF78F7-8633-FF47-A147-9F7F54971053}"/>
          </ac:grpSpMkLst>
        </pc:grpChg>
        <pc:cxnChg chg="add mod">
          <ac:chgData name="Kevin Goy Ramos" userId="e46d2e737b7e90ba" providerId="LiveId" clId="{63664D35-3A5A-4141-8DA5-845BF173C020}" dt="2019-10-27T18:23:16.260" v="69" actId="1076"/>
          <ac:cxnSpMkLst>
            <pc:docMk/>
            <pc:sldMk cId="3960996497" sldId="3560"/>
            <ac:cxnSpMk id="101" creationId="{E45BACC6-7F4E-1849-A622-171FDEB6A0C6}"/>
          </ac:cxnSpMkLst>
        </pc:cxnChg>
        <pc:cxnChg chg="mod">
          <ac:chgData name="Kevin Goy Ramos" userId="e46d2e737b7e90ba" providerId="LiveId" clId="{63664D35-3A5A-4141-8DA5-845BF173C020}" dt="2019-10-27T18:23:16.260" v="69" actId="1076"/>
          <ac:cxnSpMkLst>
            <pc:docMk/>
            <pc:sldMk cId="3960996497" sldId="3560"/>
            <ac:cxnSpMk id="156" creationId="{49A17729-1E81-CC47-BCC4-04E249D771E3}"/>
          </ac:cxnSpMkLst>
        </pc:cxnChg>
        <pc:cxnChg chg="mod">
          <ac:chgData name="Kevin Goy Ramos" userId="e46d2e737b7e90ba" providerId="LiveId" clId="{63664D35-3A5A-4141-8DA5-845BF173C020}" dt="2019-10-27T18:23:16.260" v="69" actId="1076"/>
          <ac:cxnSpMkLst>
            <pc:docMk/>
            <pc:sldMk cId="3960996497" sldId="3560"/>
            <ac:cxnSpMk id="157" creationId="{55E3EBAD-B45E-474D-8F7D-8D20B6CE7E16}"/>
          </ac:cxnSpMkLst>
        </pc:cxnChg>
        <pc:cxnChg chg="mod">
          <ac:chgData name="Kevin Goy Ramos" userId="e46d2e737b7e90ba" providerId="LiveId" clId="{63664D35-3A5A-4141-8DA5-845BF173C020}" dt="2019-10-27T18:23:16.260" v="69" actId="1076"/>
          <ac:cxnSpMkLst>
            <pc:docMk/>
            <pc:sldMk cId="3960996497" sldId="3560"/>
            <ac:cxnSpMk id="158" creationId="{7DAD9BB6-B8EC-0746-A657-2BE04F00CEF6}"/>
          </ac:cxnSpMkLst>
        </pc:cxnChg>
        <pc:cxnChg chg="del">
          <ac:chgData name="Kevin Goy Ramos" userId="e46d2e737b7e90ba" providerId="LiveId" clId="{63664D35-3A5A-4141-8DA5-845BF173C020}" dt="2019-10-27T18:22:14.232" v="61" actId="478"/>
          <ac:cxnSpMkLst>
            <pc:docMk/>
            <pc:sldMk cId="3960996497" sldId="3560"/>
            <ac:cxnSpMk id="159" creationId="{724076A7-E27D-E148-A7D3-92B9DE69705E}"/>
          </ac:cxnSpMkLst>
        </pc:cxnChg>
        <pc:cxnChg chg="del">
          <ac:chgData name="Kevin Goy Ramos" userId="e46d2e737b7e90ba" providerId="LiveId" clId="{63664D35-3A5A-4141-8DA5-845BF173C020}" dt="2019-10-27T18:22:14.232" v="61" actId="478"/>
          <ac:cxnSpMkLst>
            <pc:docMk/>
            <pc:sldMk cId="3960996497" sldId="3560"/>
            <ac:cxnSpMk id="160" creationId="{97DE94EC-C7BA-E54F-A924-2293EC5DB2E6}"/>
          </ac:cxnSpMkLst>
        </pc:cxnChg>
        <pc:cxnChg chg="mod">
          <ac:chgData name="Kevin Goy Ramos" userId="e46d2e737b7e90ba" providerId="LiveId" clId="{63664D35-3A5A-4141-8DA5-845BF173C020}" dt="2019-10-27T18:23:16.260" v="69" actId="1076"/>
          <ac:cxnSpMkLst>
            <pc:docMk/>
            <pc:sldMk cId="3960996497" sldId="3560"/>
            <ac:cxnSpMk id="161" creationId="{5070D9E5-4A01-C04A-86F8-AC116F9654D2}"/>
          </ac:cxnSpMkLst>
        </pc:cxnChg>
        <pc:cxnChg chg="mod">
          <ac:chgData name="Kevin Goy Ramos" userId="e46d2e737b7e90ba" providerId="LiveId" clId="{63664D35-3A5A-4141-8DA5-845BF173C020}" dt="2019-10-27T18:23:16.260" v="69" actId="1076"/>
          <ac:cxnSpMkLst>
            <pc:docMk/>
            <pc:sldMk cId="3960996497" sldId="3560"/>
            <ac:cxnSpMk id="162" creationId="{10D7A4C1-2BBE-4742-8575-5D509A046F28}"/>
          </ac:cxnSpMkLst>
        </pc:cxnChg>
        <pc:cxnChg chg="mod">
          <ac:chgData name="Kevin Goy Ramos" userId="e46d2e737b7e90ba" providerId="LiveId" clId="{63664D35-3A5A-4141-8DA5-845BF173C020}" dt="2019-10-27T18:23:16.260" v="69" actId="1076"/>
          <ac:cxnSpMkLst>
            <pc:docMk/>
            <pc:sldMk cId="3960996497" sldId="3560"/>
            <ac:cxnSpMk id="163" creationId="{C2D5BD0E-7571-8042-8125-0C83EE2CCE09}"/>
          </ac:cxnSpMkLst>
        </pc:cxnChg>
      </pc:sldChg>
    </pc:docChg>
  </pc:docChgLst>
  <pc:docChgLst>
    <pc:chgData name="Gastbenutzer" providerId="Windows Live" clId="Web-{E1143090-E38A-4424-A20E-BB884A035A5F}"/>
    <pc:docChg chg="modSld">
      <pc:chgData name="Gastbenutzer" userId="" providerId="Windows Live" clId="Web-{E1143090-E38A-4424-A20E-BB884A035A5F}" dt="2019-10-28T10:09:10.851" v="769"/>
      <pc:docMkLst>
        <pc:docMk/>
      </pc:docMkLst>
      <pc:sldChg chg="addSp delSp modSp">
        <pc:chgData name="Gastbenutzer" userId="" providerId="Windows Live" clId="Web-{E1143090-E38A-4424-A20E-BB884A035A5F}" dt="2019-10-28T10:09:10.851" v="769"/>
        <pc:sldMkLst>
          <pc:docMk/>
          <pc:sldMk cId="756818463" sldId="3375"/>
        </pc:sldMkLst>
        <pc:spChg chg="del">
          <ac:chgData name="Gastbenutzer" userId="" providerId="Windows Live" clId="Web-{E1143090-E38A-4424-A20E-BB884A035A5F}" dt="2019-10-28T10:04:50.115" v="756"/>
          <ac:spMkLst>
            <pc:docMk/>
            <pc:sldMk cId="756818463" sldId="3375"/>
            <ac:spMk id="6" creationId="{34D57AFE-44F8-9C4E-9758-07075A2E8993}"/>
          </ac:spMkLst>
        </pc:spChg>
        <pc:spChg chg="add del mod">
          <ac:chgData name="Gastbenutzer" userId="" providerId="Windows Live" clId="Web-{E1143090-E38A-4424-A20E-BB884A035A5F}" dt="2019-10-28T10:05:04.927" v="759"/>
          <ac:spMkLst>
            <pc:docMk/>
            <pc:sldMk cId="756818463" sldId="3375"/>
            <ac:spMk id="10" creationId="{4D14DC64-94EB-44CC-8B47-CD3CBD18AEEF}"/>
          </ac:spMkLst>
        </pc:spChg>
        <pc:spChg chg="add del">
          <ac:chgData name="Gastbenutzer" userId="" providerId="Windows Live" clId="Web-{E1143090-E38A-4424-A20E-BB884A035A5F}" dt="2019-10-28T10:09:10.851" v="769"/>
          <ac:spMkLst>
            <pc:docMk/>
            <pc:sldMk cId="756818463" sldId="3375"/>
            <ac:spMk id="11" creationId="{0B8AA188-2142-43FA-BB51-C27728F93094}"/>
          </ac:spMkLst>
        </pc:spChg>
        <pc:picChg chg="add del mod ord modCrop">
          <ac:chgData name="Gastbenutzer" userId="" providerId="Windows Live" clId="Web-{E1143090-E38A-4424-A20E-BB884A035A5F}" dt="2019-10-28T10:06:47.444" v="767"/>
          <ac:picMkLst>
            <pc:docMk/>
            <pc:sldMk cId="756818463" sldId="3375"/>
            <ac:picMk id="2" creationId="{97D2A6C3-77D0-4008-A4F6-C39B80D3C008}"/>
          </ac:picMkLst>
        </pc:picChg>
      </pc:sldChg>
      <pc:sldChg chg="addSp delSp modSp">
        <pc:chgData name="Gastbenutzer" userId="" providerId="Windows Live" clId="Web-{E1143090-E38A-4424-A20E-BB884A035A5F}" dt="2019-10-28T10:01:14.723" v="755" actId="1076"/>
        <pc:sldMkLst>
          <pc:docMk/>
          <pc:sldMk cId="3960996497" sldId="3560"/>
        </pc:sldMkLst>
        <pc:spChg chg="add del mod">
          <ac:chgData name="Gastbenutzer" userId="" providerId="Windows Live" clId="Web-{E1143090-E38A-4424-A20E-BB884A035A5F}" dt="2019-10-28T09:42:48.264" v="2"/>
          <ac:spMkLst>
            <pc:docMk/>
            <pc:sldMk cId="3960996497" sldId="3560"/>
            <ac:spMk id="2" creationId="{946033FB-C865-4735-9D51-6C7A9038DF3E}"/>
          </ac:spMkLst>
        </pc:spChg>
        <pc:spChg chg="mod">
          <ac:chgData name="Gastbenutzer" userId="" providerId="Windows Live" clId="Web-{E1143090-E38A-4424-A20E-BB884A035A5F}" dt="2019-10-28T09:54:04.315" v="344" actId="1076"/>
          <ac:spMkLst>
            <pc:docMk/>
            <pc:sldMk cId="3960996497" sldId="3560"/>
            <ac:spMk id="40" creationId="{99AD7E4F-BDE4-DD42-B5BC-FF6DB231A3DD}"/>
          </ac:spMkLst>
        </pc:spChg>
        <pc:spChg chg="mod">
          <ac:chgData name="Gastbenutzer" userId="" providerId="Windows Live" clId="Web-{E1143090-E38A-4424-A20E-BB884A035A5F}" dt="2019-10-28T09:54:01.111" v="342" actId="1076"/>
          <ac:spMkLst>
            <pc:docMk/>
            <pc:sldMk cId="3960996497" sldId="3560"/>
            <ac:spMk id="51" creationId="{82781F11-1AE0-9649-AF26-614E72D3573E}"/>
          </ac:spMkLst>
        </pc:spChg>
        <pc:spChg chg="add mod">
          <ac:chgData name="Gastbenutzer" userId="" providerId="Windows Live" clId="Web-{E1143090-E38A-4424-A20E-BB884A035A5F}" dt="2019-10-28T10:00:47.035" v="717" actId="1076"/>
          <ac:spMkLst>
            <pc:docMk/>
            <pc:sldMk cId="3960996497" sldId="3560"/>
            <ac:spMk id="64" creationId="{7A94AC48-5141-4D78-B19F-DB1441962DAA}"/>
          </ac:spMkLst>
        </pc:spChg>
        <pc:spChg chg="add mod">
          <ac:chgData name="Gastbenutzer" userId="" providerId="Windows Live" clId="Web-{E1143090-E38A-4424-A20E-BB884A035A5F}" dt="2019-10-28T10:00:42.754" v="716" actId="1076"/>
          <ac:spMkLst>
            <pc:docMk/>
            <pc:sldMk cId="3960996497" sldId="3560"/>
            <ac:spMk id="65" creationId="{DE53C5CB-3865-43AF-B863-22CE7E3292CE}"/>
          </ac:spMkLst>
        </pc:spChg>
        <pc:spChg chg="add mod">
          <ac:chgData name="Gastbenutzer" userId="" providerId="Windows Live" clId="Web-{E1143090-E38A-4424-A20E-BB884A035A5F}" dt="2019-10-28T10:01:14.723" v="755" actId="1076"/>
          <ac:spMkLst>
            <pc:docMk/>
            <pc:sldMk cId="3960996497" sldId="3560"/>
            <ac:spMk id="66" creationId="{ACC33168-6622-4E15-837E-720E516F90FC}"/>
          </ac:spMkLst>
        </pc:spChg>
        <pc:spChg chg="add mod">
          <ac:chgData name="Gastbenutzer" userId="" providerId="Windows Live" clId="Web-{E1143090-E38A-4424-A20E-BB884A035A5F}" dt="2019-10-28T10:01:10.895" v="754" actId="1076"/>
          <ac:spMkLst>
            <pc:docMk/>
            <pc:sldMk cId="3960996497" sldId="3560"/>
            <ac:spMk id="76" creationId="{0B8C9F0F-FCBC-41C1-B368-59AB0A6DD3E7}"/>
          </ac:spMkLst>
        </pc:spChg>
        <pc:spChg chg="mod">
          <ac:chgData name="Gastbenutzer" userId="" providerId="Windows Live" clId="Web-{E1143090-E38A-4424-A20E-BB884A035A5F}" dt="2019-10-28T10:01:02.270" v="752" actId="14100"/>
          <ac:spMkLst>
            <pc:docMk/>
            <pc:sldMk cId="3960996497" sldId="3560"/>
            <ac:spMk id="106" creationId="{6CC844AA-246D-9648-BE6E-BFCE7B2ABE3A}"/>
          </ac:spMkLst>
        </pc:spChg>
        <pc:spChg chg="mod">
          <ac:chgData name="Gastbenutzer" userId="" providerId="Windows Live" clId="Web-{E1143090-E38A-4424-A20E-BB884A035A5F}" dt="2019-10-28T09:50:26.860" v="58" actId="20577"/>
          <ac:spMkLst>
            <pc:docMk/>
            <pc:sldMk cId="3960996497" sldId="3560"/>
            <ac:spMk id="168" creationId="{5D0C98F2-F0D3-9C49-B647-D8BDDD93BCF5}"/>
          </ac:spMkLst>
        </pc:spChg>
        <pc:grpChg chg="mod">
          <ac:chgData name="Gastbenutzer" userId="" providerId="Windows Live" clId="Web-{E1143090-E38A-4424-A20E-BB884A035A5F}" dt="2019-10-28T09:54:05.565" v="345" actId="1076"/>
          <ac:grpSpMkLst>
            <pc:docMk/>
            <pc:sldMk cId="3960996497" sldId="3560"/>
            <ac:grpSpMk id="60" creationId="{DBAF18CE-5208-F443-9FB0-2327867423E6}"/>
          </ac:grpSpMkLst>
        </pc:grpChg>
        <pc:grpChg chg="mod">
          <ac:chgData name="Gastbenutzer" userId="" providerId="Windows Live" clId="Web-{E1143090-E38A-4424-A20E-BB884A035A5F}" dt="2019-10-28T09:54:03.002" v="343" actId="1076"/>
          <ac:grpSpMkLst>
            <pc:docMk/>
            <pc:sldMk cId="3960996497" sldId="3560"/>
            <ac:grpSpMk id="61" creationId="{734119D8-5719-6D4D-BE5A-8FEE8F84FD0E}"/>
          </ac:grpSpMkLst>
        </pc:grpChg>
        <pc:grpChg chg="add mod">
          <ac:chgData name="Gastbenutzer" userId="" providerId="Windows Live" clId="Web-{E1143090-E38A-4424-A20E-BB884A035A5F}" dt="2019-10-28T09:57:24.394" v="486" actId="1076"/>
          <ac:grpSpMkLst>
            <pc:docMk/>
            <pc:sldMk cId="3960996497" sldId="3560"/>
            <ac:grpSpMk id="67" creationId="{C062391A-A9D5-4D39-A8BA-CC646AA4FE49}"/>
          </ac:grpSpMkLst>
        </pc:grpChg>
        <pc:grpChg chg="mod">
          <ac:chgData name="Gastbenutzer" userId="" providerId="Windows Live" clId="Web-{E1143090-E38A-4424-A20E-BB884A035A5F}" dt="2019-10-28T10:01:06.879" v="753" actId="1076"/>
          <ac:grpSpMkLst>
            <pc:docMk/>
            <pc:sldMk cId="3960996497" sldId="3560"/>
            <ac:grpSpMk id="114" creationId="{315B4160-BA75-044E-A42D-37816A959F48}"/>
          </ac:grpSpMkLst>
        </pc:grpChg>
        <pc:grpChg chg="mod">
          <ac:chgData name="Gastbenutzer" userId="" providerId="Windows Live" clId="Web-{E1143090-E38A-4424-A20E-BB884A035A5F}" dt="2019-10-28T09:57:18.566" v="484" actId="1076"/>
          <ac:grpSpMkLst>
            <pc:docMk/>
            <pc:sldMk cId="3960996497" sldId="3560"/>
            <ac:grpSpMk id="115" creationId="{5C242787-EE8C-A24D-9DE9-B3905AE4AE30}"/>
          </ac:grpSpMkLst>
        </pc:grpChg>
        <pc:grpChg chg="mod">
          <ac:chgData name="Gastbenutzer" userId="" providerId="Windows Live" clId="Web-{E1143090-E38A-4424-A20E-BB884A035A5F}" dt="2019-10-28T09:57:13.456" v="482" actId="1076"/>
          <ac:grpSpMkLst>
            <pc:docMk/>
            <pc:sldMk cId="3960996497" sldId="3560"/>
            <ac:grpSpMk id="116" creationId="{6C246FAE-9DC5-1946-A254-8CB256E1AC17}"/>
          </ac:grpSpMkLst>
        </pc:gr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7D310-0C4F-4B4C-B025-B4A6F8DB9521}" type="datetimeFigureOut">
              <a:rPr lang="en-US" smtClean="0"/>
              <a:t>28.10.19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B1BD57-0140-5543-8501-12A1D34515F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5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28.10.19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10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877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04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341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4787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66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101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296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5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CFC8FC87-1AA1-7F4C-8331-3A096CABF8B4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0" y="0"/>
            <a:ext cx="8125883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6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907486" y="0"/>
            <a:ext cx="13470163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CFC8FC87-1AA1-7F4C-8331-3A096CABF8B4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0" y="-1"/>
            <a:ext cx="24377650" cy="68595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xmlns="" id="{280C6EA7-677C-484A-B955-ADF65570F11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0" y="6856435"/>
            <a:ext cx="24377650" cy="68595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36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FE1BFAC8-398A-8543-9F46-762FB8C5E0D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4584168"/>
            <a:ext cx="9585089" cy="78951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012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1508C3D4-93BE-834E-BD38-FD03485852E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76464" y="-391885"/>
            <a:ext cx="25130578" cy="786710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611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xmlns="" id="{B1620CF3-B980-544E-8BC0-795D1B9BDD9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2188826" y="0"/>
            <a:ext cx="12188824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xmlns="" id="{6BC4B279-9865-AB41-AE5D-D4DD65A3C523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0" y="6858000"/>
            <a:ext cx="1218882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331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xmlns="" id="{9B6B2DBF-77E7-9246-B154-1E0A6BB5DAEE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572384" y="4762498"/>
            <a:ext cx="4568234" cy="56949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xmlns="" id="{3F8E789F-B983-964E-AA06-0599213F134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127266" y="4762498"/>
            <a:ext cx="4568234" cy="56949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xmlns="" id="{D71E6293-1C37-D94C-91E2-3E53480E6FB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682148" y="4762498"/>
            <a:ext cx="4568234" cy="56949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xmlns="" id="{EB4C2AF1-CC8D-B94A-ADA1-8A789BF50E6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237030" y="4762498"/>
            <a:ext cx="4568234" cy="56949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137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3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xmlns="" id="{3D1B6ACB-4EA6-5246-A2C6-E83BB41A4881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1176000" y="0"/>
            <a:ext cx="13201650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5072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7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xmlns="" id="{FB32514F-8BC3-5B43-84E2-76DC4A69339C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10221681" y="1602360"/>
            <a:ext cx="12344406" cy="51421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xmlns="" id="{8F8B30F8-4BCF-844C-AE89-1738558F0321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10221681" y="6971479"/>
            <a:ext cx="12344406" cy="51421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3053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xmlns="" id="{17490619-122F-1747-AA88-570E43CABD5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876011" y="5222042"/>
            <a:ext cx="2777332" cy="277733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xmlns="" id="{48AEB250-5B53-4D4C-AB54-8C7D046BC30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76011" y="9369499"/>
            <a:ext cx="2777332" cy="277733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xmlns="" id="{A25461C7-B232-AE47-A312-1001432870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2881469" y="5222042"/>
            <a:ext cx="2777332" cy="277733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xmlns="" id="{6E66A665-2E31-1E48-A79F-5D3661E5166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2881469" y="9369499"/>
            <a:ext cx="2777332" cy="277733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37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376464" y="-391885"/>
            <a:ext cx="25130578" cy="144997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651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xmlns="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55730" y="4823025"/>
            <a:ext cx="3687931" cy="36879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xmlns="" id="{86A3F450-0CC0-C64C-B31F-73335F39689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53086" y="4823025"/>
            <a:ext cx="3687931" cy="36879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xmlns="" id="{593D1E11-B8CA-4E4F-99D1-067D34E63EA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946204" y="4823025"/>
            <a:ext cx="3687931" cy="36879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43AB7310-A09D-E645-8EA2-56A00F8F55D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8142538" y="4823025"/>
            <a:ext cx="3687931" cy="36879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114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8">
            <a:extLst>
              <a:ext uri="{FF2B5EF4-FFF2-40B4-BE49-F238E27FC236}">
                <a16:creationId xmlns:a16="http://schemas.microsoft.com/office/drawing/2014/main" xmlns="" id="{A1537FC3-FC1C-D545-84F4-B7218A94207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5665" y="1781046"/>
            <a:ext cx="1727898" cy="172789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xmlns="" id="{F8C4C2A5-BF13-1342-B32C-C01EE2C4696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785665" y="4717914"/>
            <a:ext cx="1727898" cy="172789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xmlns="" id="{92284730-AF86-0D45-AB59-A362AD9D25A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785665" y="7594928"/>
            <a:ext cx="1727898" cy="172789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xmlns="" id="{34F3419B-BAA9-244A-AF2E-95A31E63853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785665" y="10468140"/>
            <a:ext cx="1727898" cy="172789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830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xmlns="" id="{1B58D28D-21B4-9444-AF17-AC930664AC75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734787" y="4207131"/>
            <a:ext cx="6908076" cy="39173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xmlns="" id="{050C0D25-05B8-2241-9D3B-2E7D86CE5D4E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6063049" y="8518506"/>
            <a:ext cx="6908076" cy="39173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FE1BFAC8-398A-8543-9F46-762FB8C5E0D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06525" y="8518506"/>
            <a:ext cx="6908076" cy="39173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9036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B6972A9-3470-4448-BFC2-3FE41D2F4F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76464" y="-391885"/>
            <a:ext cx="25130578" cy="144997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8511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FE1BFAC8-398A-8543-9F46-762FB8C5E0D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763000" y="4870586"/>
            <a:ext cx="4398929" cy="77214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xmlns="" id="{B6739910-932F-8A4F-86E4-13C1EFD5404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3476137" y="4870586"/>
            <a:ext cx="4398929" cy="77214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xmlns="" id="{228EB5DD-E439-314D-9A88-10797FA8F4A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8189275" y="4870586"/>
            <a:ext cx="4398929" cy="77214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685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FE1BFAC8-398A-8543-9F46-762FB8C5E0D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" y="2"/>
            <a:ext cx="12233005" cy="74866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088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xmlns="" id="{050C0D25-05B8-2241-9D3B-2E7D86CE5D4E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6789891" y="9063326"/>
            <a:ext cx="7613150" cy="46526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xmlns="" id="{190ED8E7-0B40-6746-816E-5451ABF6BF4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6789891" y="4272107"/>
            <a:ext cx="7613150" cy="46526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xmlns="" id="{733BE2D7-B03B-5D4A-8566-672159E50A8E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012818" y="9063326"/>
            <a:ext cx="7613150" cy="46526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xmlns="" id="{D0CAD9FA-DE02-BB46-80FD-DAB79A27F6DE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9012818" y="4272107"/>
            <a:ext cx="7613150" cy="46526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329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FE1BFAC8-398A-8543-9F46-762FB8C5E0D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1155680" y="0"/>
            <a:ext cx="13221970" cy="8534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651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FE1BFAC8-398A-8543-9F46-762FB8C5E0D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252342" y="6179127"/>
            <a:ext cx="10859164" cy="63612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xmlns="" id="{2BE6646E-A698-D040-A6DF-49E6AE20266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2266185" y="6179127"/>
            <a:ext cx="10859164" cy="63612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4458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172F7FE5-FBAE-3540-87F9-4380E69647E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90250" y="-391885"/>
            <a:ext cx="13863864" cy="144997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25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xmlns="" id="{BF3D1158-62B8-1440-AB63-890D686EC8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504585" y="3040519"/>
            <a:ext cx="8214380" cy="82143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7282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FE1BFAC8-398A-8543-9F46-762FB8C5E0D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2188825" y="0"/>
            <a:ext cx="12188824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8149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FE1BFAC8-398A-8543-9F46-762FB8C5E0D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35200" y="0"/>
            <a:ext cx="9442450" cy="13715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58953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8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CFC8FC87-1AA1-7F4C-8331-3A096CABF8B4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631104" y="0"/>
            <a:ext cx="8655895" cy="89746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665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4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xmlns="" id="{75764247-7E9B-AE41-B74A-E5E814FE754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912525" y="3406139"/>
            <a:ext cx="12248476" cy="69799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8954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FE1BFAC8-398A-8543-9F46-762FB8C5E0D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877566" y="5663506"/>
            <a:ext cx="4877064" cy="6928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xmlns="" id="{B6739910-932F-8A4F-86E4-13C1EFD5404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070763" y="5663506"/>
            <a:ext cx="4877064" cy="6928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xmlns="" id="{228EB5DD-E439-314D-9A88-10797FA8F4A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2263960" y="5663506"/>
            <a:ext cx="4877064" cy="6928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xmlns="" id="{8A3FC3F5-4DF6-9D4A-88B8-AB4709F17001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7457157" y="5663506"/>
            <a:ext cx="4877064" cy="6928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901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9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xmlns="" id="{60974121-9506-5A45-BAB4-628F04341B9E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1506306" y="1602360"/>
            <a:ext cx="12344406" cy="51421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D0F4E9C0-7E8B-B947-AE93-18F000AB92EF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1506306" y="6971478"/>
            <a:ext cx="12344406" cy="51421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8769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B6972A9-3470-4448-BFC2-3FE41D2F4F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76464" y="-391885"/>
            <a:ext cx="25130578" cy="144997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58053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xmlns="" id="{86A6DD8F-D3C9-6F4F-93B0-5FCB3D095B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76464" y="5237019"/>
            <a:ext cx="25130578" cy="887086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7" name="Picture Placeholder 31">
            <a:extLst>
              <a:ext uri="{FF2B5EF4-FFF2-40B4-BE49-F238E27FC236}">
                <a16:creationId xmlns:a16="http://schemas.microsoft.com/office/drawing/2014/main" xmlns="" id="{0F8E19A6-E672-B946-9312-ADA6C63579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05590" y="3928641"/>
            <a:ext cx="6467084" cy="13668690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4533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31">
            <a:extLst>
              <a:ext uri="{FF2B5EF4-FFF2-40B4-BE49-F238E27FC236}">
                <a16:creationId xmlns:a16="http://schemas.microsoft.com/office/drawing/2014/main" xmlns="" id="{5A6A4589-9109-364E-BA27-471D1F5222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472112" y="4690035"/>
            <a:ext cx="3565078" cy="7535073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6" name="Picture Placeholder 31">
            <a:extLst>
              <a:ext uri="{FF2B5EF4-FFF2-40B4-BE49-F238E27FC236}">
                <a16:creationId xmlns:a16="http://schemas.microsoft.com/office/drawing/2014/main" xmlns="" id="{BCAFC5CE-A895-234A-AD39-2FDD26DC828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5048909" y="4690035"/>
            <a:ext cx="3565078" cy="7535073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7" name="Picture Placeholder 31">
            <a:extLst>
              <a:ext uri="{FF2B5EF4-FFF2-40B4-BE49-F238E27FC236}">
                <a16:creationId xmlns:a16="http://schemas.microsoft.com/office/drawing/2014/main" xmlns="" id="{DAF62ACB-C62F-394C-AEA5-848AF2A9A7B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625707" y="4690035"/>
            <a:ext cx="3565078" cy="7535073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20" name="Picture Placeholder 31">
            <a:extLst>
              <a:ext uri="{FF2B5EF4-FFF2-40B4-BE49-F238E27FC236}">
                <a16:creationId xmlns:a16="http://schemas.microsoft.com/office/drawing/2014/main" xmlns="" id="{1A29C629-FEBD-F943-8CFB-BC7FF900BB4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874820" y="4690035"/>
            <a:ext cx="3565078" cy="7535073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21" name="Picture Placeholder 31">
            <a:extLst>
              <a:ext uri="{FF2B5EF4-FFF2-40B4-BE49-F238E27FC236}">
                <a16:creationId xmlns:a16="http://schemas.microsoft.com/office/drawing/2014/main" xmlns="" id="{C872BF50-F802-EB43-B96E-E5E909CFA57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302462" y="4690035"/>
            <a:ext cx="3565078" cy="7535073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82719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xmlns="" id="{23DC5CDC-9400-0947-BA22-A5179A31A0F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05935" y="6622946"/>
            <a:ext cx="8763065" cy="116972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60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0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CFC8FC87-1AA1-7F4C-8331-3A096CABF8B4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2188826" y="4874134"/>
            <a:ext cx="12188824" cy="88418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0875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xmlns="" id="{FE8A5BE2-A8CD-044F-B8E3-373834948E3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76464" y="-391885"/>
            <a:ext cx="10977154" cy="144997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xmlns="" id="{23DC5CDC-9400-0947-BA22-A5179A31A0F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114207" y="2117815"/>
            <a:ext cx="7180730" cy="96280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32810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xmlns="" id="{23DC5CDC-9400-0947-BA22-A5179A31A0F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117840" y="5836110"/>
            <a:ext cx="9112260" cy="56918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834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xmlns="" id="{EE20D497-3DFE-7943-B38E-C329109DF1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76464" y="5430983"/>
            <a:ext cx="25130578" cy="867690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xmlns="" id="{CC0D377C-1E49-314D-BB44-7767E4B8FF0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4875796" y="2563922"/>
            <a:ext cx="13022161" cy="82450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35465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2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xmlns="" id="{23DC5CDC-9400-0947-BA22-A5179A31A0F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2220687" y="6776357"/>
            <a:ext cx="2776902" cy="33473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xmlns="" id="{A388B096-47D2-9E48-A253-86FEF4ED610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426076" y="6776357"/>
            <a:ext cx="2832572" cy="33473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xmlns="" id="{8538BB7F-93D5-CA47-B5D4-E3F21AD56C4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649587" y="6776357"/>
            <a:ext cx="2832572" cy="33473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23942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6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xmlns="" id="{45272097-6AD2-DF42-AB05-D61A1ABE92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858315" y="4685146"/>
            <a:ext cx="5952907" cy="76523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5866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5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xmlns="" id="{45272097-6AD2-DF42-AB05-D61A1ABE92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5921729" y="1514457"/>
            <a:ext cx="8455921" cy="106845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8160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8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xmlns="" id="{45272097-6AD2-DF42-AB05-D61A1ABE92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0" y="0"/>
            <a:ext cx="11104102" cy="136096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09551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9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xmlns="" id="{45272097-6AD2-DF42-AB05-D61A1ABE92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199952" y="0"/>
            <a:ext cx="12177698" cy="136096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90587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0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xmlns="" id="{45272097-6AD2-DF42-AB05-D61A1ABE92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0" y="0"/>
            <a:ext cx="24377650" cy="71073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57466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B6972A9-3470-4448-BFC2-3FE41D2F4F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76464" y="-391885"/>
            <a:ext cx="25130578" cy="144997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5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1E22E4FC-4255-D146-9B69-19D41BC1D8E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76464" y="6240781"/>
            <a:ext cx="25130578" cy="786710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179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1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xmlns="" id="{45272097-6AD2-DF42-AB05-D61A1ABE92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8105210" y="0"/>
            <a:ext cx="627244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xmlns="" id="{3D1B6ACB-4EA6-5246-A2C6-E83BB41A4881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8105210" y="6858000"/>
            <a:ext cx="627244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912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2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xmlns="" id="{45272097-6AD2-DF42-AB05-D61A1ABE92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0" y="0"/>
            <a:ext cx="627244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xmlns="" id="{3D1B6ACB-4EA6-5246-A2C6-E83BB41A4881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0" y="6858000"/>
            <a:ext cx="627244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1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xmlns="" id="{D0CAD9FA-DE02-BB46-80FD-DAB79A27F6DE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0" y="0"/>
            <a:ext cx="12188828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xmlns="" id="{243E9092-0B5D-5D47-8859-339031B5CF7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2188828" y="6858000"/>
            <a:ext cx="1218882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20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7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CFC8FC87-1AA1-7F4C-8331-3A096CABF8B4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-7288" y="0"/>
            <a:ext cx="8125883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xmlns="" id="{0E63479B-5C1E-864F-A61D-0E10522144A5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125883" y="0"/>
            <a:ext cx="16251767" cy="6858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92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 userDrawn="1"/>
        </p:nvSpPr>
        <p:spPr>
          <a:xfrm rot="16200000">
            <a:off x="22199868" y="666271"/>
            <a:ext cx="521207" cy="52391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Montserrat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2130252" y="668286"/>
            <a:ext cx="786038" cy="461628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1800" b="0" i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pPr algn="ctr"/>
              <a:t>‹Nr.›</a:t>
            </a:fld>
            <a:r>
              <a:rPr lang="id-ID" sz="1800" b="0" i="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 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901" r:id="rId2"/>
    <p:sldLayoutId id="2147484190" r:id="rId3"/>
    <p:sldLayoutId id="2147484144" r:id="rId4"/>
    <p:sldLayoutId id="2147484109" r:id="rId5"/>
    <p:sldLayoutId id="2147484165" r:id="rId6"/>
    <p:sldLayoutId id="2147484166" r:id="rId7"/>
    <p:sldLayoutId id="2147484117" r:id="rId8"/>
    <p:sldLayoutId id="2147484141" r:id="rId9"/>
    <p:sldLayoutId id="2147484139" r:id="rId10"/>
    <p:sldLayoutId id="2147483959" r:id="rId11"/>
    <p:sldLayoutId id="2147484134" r:id="rId12"/>
    <p:sldLayoutId id="2147484094" r:id="rId13"/>
    <p:sldLayoutId id="2147484110" r:id="rId14"/>
    <p:sldLayoutId id="2147484120" r:id="rId15"/>
    <p:sldLayoutId id="2147484080" r:id="rId16"/>
    <p:sldLayoutId id="2147484167" r:id="rId17"/>
    <p:sldLayoutId id="2147484171" r:id="rId18"/>
    <p:sldLayoutId id="2147484181" r:id="rId19"/>
    <p:sldLayoutId id="2147484049" r:id="rId20"/>
    <p:sldLayoutId id="2147484191" r:id="rId21"/>
    <p:sldLayoutId id="2147484105" r:id="rId22"/>
    <p:sldLayoutId id="2147484122" r:id="rId23"/>
    <p:sldLayoutId id="2147484096" r:id="rId24"/>
    <p:sldLayoutId id="2147484088" r:id="rId25"/>
    <p:sldLayoutId id="2147484106" r:id="rId26"/>
    <p:sldLayoutId id="2147484090" r:id="rId27"/>
    <p:sldLayoutId id="2147484098" r:id="rId28"/>
    <p:sldLayoutId id="2147484092" r:id="rId29"/>
    <p:sldLayoutId id="2147484103" r:id="rId30"/>
    <p:sldLayoutId id="2147484085" r:id="rId31"/>
    <p:sldLayoutId id="2147484142" r:id="rId32"/>
    <p:sldLayoutId id="2147484148" r:id="rId33"/>
    <p:sldLayoutId id="2147484097" r:id="rId34"/>
    <p:sldLayoutId id="2147484173" r:id="rId35"/>
    <p:sldLayoutId id="2147484192" r:id="rId36"/>
    <p:sldLayoutId id="2147484067" r:id="rId37"/>
    <p:sldLayoutId id="2147484071" r:id="rId38"/>
    <p:sldLayoutId id="2147484075" r:id="rId39"/>
    <p:sldLayoutId id="2147484072" r:id="rId40"/>
    <p:sldLayoutId id="2147484073" r:id="rId41"/>
    <p:sldLayoutId id="2147484077" r:id="rId42"/>
    <p:sldLayoutId id="2147484188" r:id="rId43"/>
    <p:sldLayoutId id="2147484160" r:id="rId44"/>
    <p:sldLayoutId id="2147484159" r:id="rId45"/>
    <p:sldLayoutId id="2147484162" r:id="rId46"/>
    <p:sldLayoutId id="2147484163" r:id="rId47"/>
    <p:sldLayoutId id="2147484193" r:id="rId48"/>
    <p:sldLayoutId id="2147484194" r:id="rId49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0" indent="0" algn="l" defTabSz="1828434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217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434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651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868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FB990858-B25C-DC42-AEA1-154C560A1235}"/>
              </a:ext>
            </a:extLst>
          </p:cNvPr>
          <p:cNvGrpSpPr/>
          <p:nvPr/>
        </p:nvGrpSpPr>
        <p:grpSpPr>
          <a:xfrm>
            <a:off x="3856448" y="4433119"/>
            <a:ext cx="6821215" cy="5357594"/>
            <a:chOff x="3856448" y="4695585"/>
            <a:chExt cx="6821215" cy="535759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xmlns="" id="{6625AAF5-4625-6E48-AF80-1C4E3A554886}"/>
                </a:ext>
              </a:extLst>
            </p:cNvPr>
            <p:cNvGrpSpPr/>
            <p:nvPr/>
          </p:nvGrpSpPr>
          <p:grpSpPr>
            <a:xfrm>
              <a:off x="3856448" y="4695585"/>
              <a:ext cx="6821215" cy="1725930"/>
              <a:chOff x="2597104" y="4689918"/>
              <a:chExt cx="6821215" cy="1725930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xmlns="" id="{DAF7CFA4-114A-E247-A185-DA8D6A004703}"/>
                  </a:ext>
                </a:extLst>
              </p:cNvPr>
              <p:cNvSpPr txBox="1"/>
              <p:nvPr/>
            </p:nvSpPr>
            <p:spPr>
              <a:xfrm>
                <a:off x="2597105" y="5400185"/>
                <a:ext cx="6179648" cy="10156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6000" b="1" spc="600" dirty="0">
                    <a:solidFill>
                      <a:schemeClr val="tx2"/>
                    </a:solidFill>
                    <a:latin typeface="Montserrat" pitchFamily="2" charset="77"/>
                    <a:ea typeface="Lato Black" charset="0"/>
                    <a:cs typeface="Lato Black" charset="0"/>
                  </a:rPr>
                  <a:t>WELCOME TO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8245D410-581D-0741-B96F-7C30FFDDCE7D}"/>
                  </a:ext>
                </a:extLst>
              </p:cNvPr>
              <p:cNvSpPr txBox="1"/>
              <p:nvPr/>
            </p:nvSpPr>
            <p:spPr>
              <a:xfrm>
                <a:off x="2597104" y="4689918"/>
                <a:ext cx="682121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spc="600" dirty="0">
                    <a:latin typeface="Montserrat" pitchFamily="2" charset="77"/>
                    <a:ea typeface="Lato" charset="0"/>
                    <a:cs typeface="Lato" charset="0"/>
                  </a:rPr>
                  <a:t>Banking made easy</a:t>
                </a: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A5E0544F-16F2-DD42-8B51-A850D66E07E9}"/>
                </a:ext>
              </a:extLst>
            </p:cNvPr>
            <p:cNvSpPr txBox="1"/>
            <p:nvPr/>
          </p:nvSpPr>
          <p:spPr>
            <a:xfrm>
              <a:off x="3856448" y="7991076"/>
              <a:ext cx="3552536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200" spc="600" dirty="0">
                  <a:solidFill>
                    <a:schemeClr val="tx2"/>
                  </a:solidFill>
                  <a:latin typeface="Montserrat" pitchFamily="2" charset="77"/>
                </a:rPr>
                <a:t>Jacqueline</a:t>
              </a:r>
            </a:p>
            <a:p>
              <a:r>
                <a:rPr lang="de-DE" sz="3200" spc="600" dirty="0">
                  <a:solidFill>
                    <a:schemeClr val="tx2"/>
                  </a:solidFill>
                  <a:latin typeface="Montserrat" pitchFamily="2" charset="77"/>
                </a:rPr>
                <a:t>Rebecca</a:t>
              </a:r>
            </a:p>
            <a:p>
              <a:r>
                <a:rPr lang="de-DE" sz="3200" spc="600" dirty="0" err="1">
                  <a:solidFill>
                    <a:schemeClr val="tx2"/>
                  </a:solidFill>
                  <a:latin typeface="Montserrat" pitchFamily="2" charset="77"/>
                  <a:ea typeface="Montserrat" charset="0"/>
                  <a:cs typeface="Montserrat" charset="0"/>
                </a:rPr>
                <a:t>Myrto</a:t>
              </a:r>
              <a:r>
                <a:rPr lang="de-DE" sz="3200" spc="600" dirty="0">
                  <a:solidFill>
                    <a:schemeClr val="tx2"/>
                  </a:solidFill>
                  <a:latin typeface="Montserrat" pitchFamily="2" charset="77"/>
                  <a:ea typeface="Montserrat" charset="0"/>
                  <a:cs typeface="Montserrat" charset="0"/>
                </a:rPr>
                <a:t> </a:t>
              </a:r>
            </a:p>
            <a:p>
              <a:r>
                <a:rPr lang="de-DE" sz="3200" spc="600" dirty="0">
                  <a:solidFill>
                    <a:schemeClr val="tx2"/>
                  </a:solidFill>
                  <a:latin typeface="Montserrat" pitchFamily="2" charset="77"/>
                  <a:ea typeface="Montserrat" charset="0"/>
                  <a:cs typeface="Montserrat" charset="0"/>
                </a:rPr>
                <a:t>Kevin</a:t>
              </a:r>
              <a:endParaRPr lang="en-US" sz="3200" spc="600" dirty="0">
                <a:solidFill>
                  <a:schemeClr val="tx2"/>
                </a:solidFill>
                <a:latin typeface="Montserrat" pitchFamily="2" charset="77"/>
                <a:ea typeface="Montserrat" charset="0"/>
                <a:cs typeface="Montserrat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85EE6007-9043-1E46-87D9-C21BBE5106F3}"/>
                </a:ext>
              </a:extLst>
            </p:cNvPr>
            <p:cNvSpPr/>
            <p:nvPr/>
          </p:nvSpPr>
          <p:spPr>
            <a:xfrm rot="10800000" flipV="1">
              <a:off x="3931966" y="7916976"/>
              <a:ext cx="109255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Grafik 19">
            <a:extLst>
              <a:ext uri="{FF2B5EF4-FFF2-40B4-BE49-F238E27FC236}">
                <a16:creationId xmlns:a16="http://schemas.microsoft.com/office/drawing/2014/main" xmlns="" id="{B9B2894E-00E5-C84E-85B0-03EB4C09F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8137" y="5143386"/>
            <a:ext cx="7206836" cy="292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225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B8F53217-F4E9-6041-A1A1-61264C1566D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F1BC16F5-C43F-8143-A578-20D06F705285}"/>
              </a:ext>
            </a:extLst>
          </p:cNvPr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rgbClr val="183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-376464" y="-391885"/>
            <a:ext cx="25130578" cy="14499770"/>
          </a:xfrm>
          <a:prstGeom prst="rect">
            <a:avLst/>
          </a:prstGeom>
          <a:solidFill>
            <a:srgbClr val="5B3B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D70D003-7C66-A549-B001-77B003BE1C49}"/>
              </a:ext>
            </a:extLst>
          </p:cNvPr>
          <p:cNvSpPr txBox="1"/>
          <p:nvPr/>
        </p:nvSpPr>
        <p:spPr>
          <a:xfrm>
            <a:off x="7629780" y="5695129"/>
            <a:ext cx="913583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spc="3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BEST </a:t>
            </a:r>
          </a:p>
          <a:p>
            <a:pPr algn="ctr"/>
            <a:r>
              <a:rPr lang="en-US" sz="7200" spc="3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PRACTISES </a:t>
            </a:r>
          </a:p>
        </p:txBody>
      </p:sp>
    </p:spTree>
    <p:extLst>
      <p:ext uri="{BB962C8B-B14F-4D97-AF65-F5344CB8AC3E}">
        <p14:creationId xmlns:p14="http://schemas.microsoft.com/office/powerpoint/2010/main" val="2092554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5">
            <a:extLst>
              <a:ext uri="{FF2B5EF4-FFF2-40B4-BE49-F238E27FC236}">
                <a16:creationId xmlns:a16="http://schemas.microsoft.com/office/drawing/2014/main" xmlns="" id="{F755EB51-F6DE-1342-A87C-D0A9A1C6C0FA}"/>
              </a:ext>
            </a:extLst>
          </p:cNvPr>
          <p:cNvSpPr/>
          <p:nvPr/>
        </p:nvSpPr>
        <p:spPr>
          <a:xfrm>
            <a:off x="2096805" y="4054741"/>
            <a:ext cx="10055508" cy="2825213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755EB51-F6DE-1342-A87C-D0A9A1C6C0FA}"/>
              </a:ext>
            </a:extLst>
          </p:cNvPr>
          <p:cNvSpPr/>
          <p:nvPr/>
        </p:nvSpPr>
        <p:spPr>
          <a:xfrm>
            <a:off x="12152313" y="6879954"/>
            <a:ext cx="9423780" cy="3028428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EB5B071-AB7D-A24A-AA62-1F6B6613EE42}"/>
              </a:ext>
            </a:extLst>
          </p:cNvPr>
          <p:cNvSpPr txBox="1"/>
          <p:nvPr/>
        </p:nvSpPr>
        <p:spPr>
          <a:xfrm>
            <a:off x="4010302" y="5247072"/>
            <a:ext cx="6585979" cy="1154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99"/>
              </a:lnSpc>
            </a:pPr>
            <a:r>
              <a:rPr lang="de-DE" sz="2000" b="1" dirty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Bleibt bei den Tracks dabei </a:t>
            </a:r>
            <a:r>
              <a:rPr lang="de-DE" sz="2000" dirty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und teilt euch die </a:t>
            </a:r>
            <a:r>
              <a:rPr lang="de-DE" sz="2000" dirty="0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Zeit auch neben dem Studium </a:t>
            </a:r>
            <a:r>
              <a:rPr lang="de-DE" sz="2000" dirty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gut </a:t>
            </a:r>
            <a:r>
              <a:rPr lang="de-DE" sz="2000" dirty="0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ein</a:t>
            </a:r>
            <a:endParaRPr lang="de-DE" sz="2000" dirty="0">
              <a:latin typeface="Montserrat Ligh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D468F283-BCCC-AE4D-A0E7-D786EEF341FA}"/>
              </a:ext>
            </a:extLst>
          </p:cNvPr>
          <p:cNvSpPr txBox="1"/>
          <p:nvPr/>
        </p:nvSpPr>
        <p:spPr>
          <a:xfrm>
            <a:off x="4010302" y="4460954"/>
            <a:ext cx="2968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pc="600" dirty="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Die Tracks</a:t>
            </a:r>
            <a:endParaRPr lang="de-DE" sz="5400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2" name="Shape 2645">
            <a:extLst>
              <a:ext uri="{FF2B5EF4-FFF2-40B4-BE49-F238E27FC236}">
                <a16:creationId xmlns:a16="http://schemas.microsoft.com/office/drawing/2014/main" xmlns="" id="{A05E2FC9-4B85-4243-B611-458AE67CB1CE}"/>
              </a:ext>
            </a:extLst>
          </p:cNvPr>
          <p:cNvSpPr/>
          <p:nvPr/>
        </p:nvSpPr>
        <p:spPr>
          <a:xfrm>
            <a:off x="2805762" y="4560387"/>
            <a:ext cx="786907" cy="5722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33" name="Shape 2646">
            <a:extLst>
              <a:ext uri="{FF2B5EF4-FFF2-40B4-BE49-F238E27FC236}">
                <a16:creationId xmlns:a16="http://schemas.microsoft.com/office/drawing/2014/main" xmlns="" id="{543F4A48-1C3C-E64C-8734-0F2D073AE366}"/>
              </a:ext>
            </a:extLst>
          </p:cNvPr>
          <p:cNvSpPr/>
          <p:nvPr/>
        </p:nvSpPr>
        <p:spPr>
          <a:xfrm>
            <a:off x="13655396" y="4631926"/>
            <a:ext cx="786907" cy="7869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34" name="Shape 2677">
            <a:extLst>
              <a:ext uri="{FF2B5EF4-FFF2-40B4-BE49-F238E27FC236}">
                <a16:creationId xmlns:a16="http://schemas.microsoft.com/office/drawing/2014/main" xmlns="" id="{4C4A961D-D305-3A43-9439-80B4D98FAB24}"/>
              </a:ext>
            </a:extLst>
          </p:cNvPr>
          <p:cNvSpPr/>
          <p:nvPr/>
        </p:nvSpPr>
        <p:spPr>
          <a:xfrm>
            <a:off x="13690902" y="7568331"/>
            <a:ext cx="715372" cy="7863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660" y="7855"/>
                </a:moveTo>
                <a:cubicBezTo>
                  <a:pt x="15362" y="7855"/>
                  <a:pt x="15120" y="8075"/>
                  <a:pt x="15120" y="8345"/>
                </a:cubicBezTo>
                <a:cubicBezTo>
                  <a:pt x="15120" y="8617"/>
                  <a:pt x="15362" y="8836"/>
                  <a:pt x="15660" y="8836"/>
                </a:cubicBezTo>
                <a:cubicBezTo>
                  <a:pt x="16555" y="8836"/>
                  <a:pt x="17280" y="9716"/>
                  <a:pt x="17280" y="10800"/>
                </a:cubicBezTo>
                <a:cubicBezTo>
                  <a:pt x="17280" y="11884"/>
                  <a:pt x="16555" y="12764"/>
                  <a:pt x="15660" y="12764"/>
                </a:cubicBezTo>
                <a:cubicBezTo>
                  <a:pt x="15362" y="12764"/>
                  <a:pt x="15120" y="12984"/>
                  <a:pt x="15120" y="13255"/>
                </a:cubicBezTo>
                <a:cubicBezTo>
                  <a:pt x="15120" y="13526"/>
                  <a:pt x="15362" y="13745"/>
                  <a:pt x="15660" y="13745"/>
                </a:cubicBezTo>
                <a:cubicBezTo>
                  <a:pt x="17151" y="13745"/>
                  <a:pt x="18360" y="12427"/>
                  <a:pt x="18360" y="10800"/>
                </a:cubicBezTo>
                <a:cubicBezTo>
                  <a:pt x="18360" y="9174"/>
                  <a:pt x="17151" y="7855"/>
                  <a:pt x="15660" y="7855"/>
                </a:cubicBezTo>
                <a:moveTo>
                  <a:pt x="18472" y="5611"/>
                </a:moveTo>
                <a:lnTo>
                  <a:pt x="18463" y="5625"/>
                </a:lnTo>
                <a:cubicBezTo>
                  <a:pt x="18383" y="5584"/>
                  <a:pt x="18296" y="5554"/>
                  <a:pt x="18198" y="5554"/>
                </a:cubicBezTo>
                <a:cubicBezTo>
                  <a:pt x="17900" y="5554"/>
                  <a:pt x="17660" y="5774"/>
                  <a:pt x="17660" y="6044"/>
                </a:cubicBezTo>
                <a:cubicBezTo>
                  <a:pt x="17660" y="6216"/>
                  <a:pt x="17763" y="6361"/>
                  <a:pt x="17910" y="6449"/>
                </a:cubicBezTo>
                <a:lnTo>
                  <a:pt x="17909" y="6451"/>
                </a:lnTo>
                <a:cubicBezTo>
                  <a:pt x="19460" y="7271"/>
                  <a:pt x="20520" y="8909"/>
                  <a:pt x="20520" y="10800"/>
                </a:cubicBezTo>
                <a:cubicBezTo>
                  <a:pt x="20520" y="12689"/>
                  <a:pt x="19463" y="14325"/>
                  <a:pt x="17915" y="15147"/>
                </a:cubicBezTo>
                <a:lnTo>
                  <a:pt x="17919" y="15152"/>
                </a:lnTo>
                <a:cubicBezTo>
                  <a:pt x="17771" y="15239"/>
                  <a:pt x="17668" y="15384"/>
                  <a:pt x="17668" y="15556"/>
                </a:cubicBezTo>
                <a:cubicBezTo>
                  <a:pt x="17668" y="15827"/>
                  <a:pt x="17910" y="16046"/>
                  <a:pt x="18208" y="16046"/>
                </a:cubicBezTo>
                <a:cubicBezTo>
                  <a:pt x="18306" y="16046"/>
                  <a:pt x="18393" y="16016"/>
                  <a:pt x="18473" y="15975"/>
                </a:cubicBezTo>
                <a:lnTo>
                  <a:pt x="18480" y="15985"/>
                </a:lnTo>
                <a:cubicBezTo>
                  <a:pt x="20338" y="14990"/>
                  <a:pt x="21600" y="13041"/>
                  <a:pt x="21600" y="10800"/>
                </a:cubicBezTo>
                <a:cubicBezTo>
                  <a:pt x="21600" y="8556"/>
                  <a:pt x="20334" y="6606"/>
                  <a:pt x="18472" y="5611"/>
                </a:cubicBezTo>
                <a:moveTo>
                  <a:pt x="11880" y="20121"/>
                </a:moveTo>
                <a:cubicBezTo>
                  <a:pt x="11880" y="20393"/>
                  <a:pt x="11637" y="20612"/>
                  <a:pt x="11337" y="20612"/>
                </a:cubicBezTo>
                <a:cubicBezTo>
                  <a:pt x="11181" y="20612"/>
                  <a:pt x="11043" y="20552"/>
                  <a:pt x="10944" y="20457"/>
                </a:cubicBezTo>
                <a:lnTo>
                  <a:pt x="10942" y="20459"/>
                </a:lnTo>
                <a:lnTo>
                  <a:pt x="10800" y="20342"/>
                </a:lnTo>
                <a:lnTo>
                  <a:pt x="10800" y="1256"/>
                </a:lnTo>
                <a:lnTo>
                  <a:pt x="10958" y="1126"/>
                </a:lnTo>
                <a:lnTo>
                  <a:pt x="10960" y="1127"/>
                </a:lnTo>
                <a:cubicBezTo>
                  <a:pt x="11058" y="1042"/>
                  <a:pt x="11190" y="988"/>
                  <a:pt x="11337" y="988"/>
                </a:cubicBezTo>
                <a:cubicBezTo>
                  <a:pt x="11637" y="988"/>
                  <a:pt x="11880" y="1208"/>
                  <a:pt x="11880" y="1480"/>
                </a:cubicBezTo>
                <a:cubicBezTo>
                  <a:pt x="11880" y="1480"/>
                  <a:pt x="11880" y="20121"/>
                  <a:pt x="11880" y="20121"/>
                </a:cubicBezTo>
                <a:close/>
                <a:moveTo>
                  <a:pt x="9720" y="19448"/>
                </a:moveTo>
                <a:lnTo>
                  <a:pt x="4320" y="14979"/>
                </a:lnTo>
                <a:lnTo>
                  <a:pt x="4320" y="6607"/>
                </a:lnTo>
                <a:lnTo>
                  <a:pt x="4561" y="6407"/>
                </a:lnTo>
                <a:lnTo>
                  <a:pt x="4560" y="6406"/>
                </a:lnTo>
                <a:lnTo>
                  <a:pt x="9720" y="2147"/>
                </a:lnTo>
                <a:cubicBezTo>
                  <a:pt x="9720" y="2147"/>
                  <a:pt x="9720" y="19448"/>
                  <a:pt x="9720" y="19448"/>
                </a:cubicBezTo>
                <a:close/>
                <a:moveTo>
                  <a:pt x="3240" y="14649"/>
                </a:moveTo>
                <a:cubicBezTo>
                  <a:pt x="2008" y="14285"/>
                  <a:pt x="1080" y="12700"/>
                  <a:pt x="1080" y="10800"/>
                </a:cubicBezTo>
                <a:cubicBezTo>
                  <a:pt x="1080" y="8900"/>
                  <a:pt x="2008" y="7316"/>
                  <a:pt x="3240" y="6952"/>
                </a:cubicBezTo>
                <a:cubicBezTo>
                  <a:pt x="3240" y="6952"/>
                  <a:pt x="3240" y="14649"/>
                  <a:pt x="3240" y="14649"/>
                </a:cubicBezTo>
                <a:close/>
                <a:moveTo>
                  <a:pt x="12966" y="1472"/>
                </a:moveTo>
                <a:cubicBezTo>
                  <a:pt x="12966" y="659"/>
                  <a:pt x="12238" y="0"/>
                  <a:pt x="11339" y="0"/>
                </a:cubicBezTo>
                <a:cubicBezTo>
                  <a:pt x="10879" y="0"/>
                  <a:pt x="10466" y="175"/>
                  <a:pt x="10170" y="451"/>
                </a:cubicBezTo>
                <a:lnTo>
                  <a:pt x="3565" y="5905"/>
                </a:lnTo>
                <a:cubicBezTo>
                  <a:pt x="1578" y="6051"/>
                  <a:pt x="0" y="8183"/>
                  <a:pt x="0" y="10800"/>
                </a:cubicBezTo>
                <a:cubicBezTo>
                  <a:pt x="0" y="13426"/>
                  <a:pt x="1588" y="15564"/>
                  <a:pt x="3585" y="15697"/>
                </a:cubicBezTo>
                <a:lnTo>
                  <a:pt x="10170" y="21148"/>
                </a:lnTo>
                <a:cubicBezTo>
                  <a:pt x="10466" y="21426"/>
                  <a:pt x="10879" y="21600"/>
                  <a:pt x="11339" y="21600"/>
                </a:cubicBezTo>
                <a:cubicBezTo>
                  <a:pt x="12238" y="21600"/>
                  <a:pt x="12966" y="20941"/>
                  <a:pt x="12966" y="20129"/>
                </a:cubicBezTo>
                <a:cubicBezTo>
                  <a:pt x="12966" y="20110"/>
                  <a:pt x="12961" y="20093"/>
                  <a:pt x="12960" y="20074"/>
                </a:cubicBezTo>
                <a:lnTo>
                  <a:pt x="12960" y="1527"/>
                </a:lnTo>
                <a:cubicBezTo>
                  <a:pt x="12961" y="1508"/>
                  <a:pt x="12966" y="1490"/>
                  <a:pt x="12966" y="1472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CFB737A6-0D30-B048-ADF1-C58003B462FF}"/>
              </a:ext>
            </a:extLst>
          </p:cNvPr>
          <p:cNvSpPr txBox="1"/>
          <p:nvPr/>
        </p:nvSpPr>
        <p:spPr>
          <a:xfrm>
            <a:off x="4010303" y="8191231"/>
            <a:ext cx="6161190" cy="1195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99"/>
              </a:lnSpc>
            </a:pPr>
            <a:r>
              <a:rPr lang="de-DE" sz="2000" dirty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Nutzt die Chance und macht mit bei allen angebotenen Workshops mit den Partnerunternehmen von Tech Labs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FE633F8C-40A0-3443-8AF7-7145C53CF886}"/>
              </a:ext>
            </a:extLst>
          </p:cNvPr>
          <p:cNvSpPr txBox="1"/>
          <p:nvPr/>
        </p:nvSpPr>
        <p:spPr>
          <a:xfrm>
            <a:off x="4010302" y="7405113"/>
            <a:ext cx="3135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pc="600" dirty="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Workshops </a:t>
            </a:r>
            <a:endParaRPr lang="en-US" sz="5400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EFCC0750-EA62-E846-AB8D-5B0E75DDA8BC}"/>
              </a:ext>
            </a:extLst>
          </p:cNvPr>
          <p:cNvSpPr txBox="1"/>
          <p:nvPr/>
        </p:nvSpPr>
        <p:spPr>
          <a:xfrm>
            <a:off x="14932303" y="5183032"/>
            <a:ext cx="6643790" cy="1117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99"/>
              </a:lnSpc>
            </a:pPr>
            <a:r>
              <a:rPr lang="de-DE" sz="2000" dirty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Grade in Projekten ist man am Anfang oft ratlos, wie etwas funktionieren soll. Google ist hier euer Freund und Helfer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0440AB06-CB1A-6042-8CBF-CC6F41307982}"/>
              </a:ext>
            </a:extLst>
          </p:cNvPr>
          <p:cNvSpPr txBox="1"/>
          <p:nvPr/>
        </p:nvSpPr>
        <p:spPr>
          <a:xfrm>
            <a:off x="14932302" y="4557790"/>
            <a:ext cx="2198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pc="60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Google </a:t>
            </a:r>
            <a:endParaRPr lang="en-US" sz="5400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45116760-9CA4-AD48-B313-25AE5700B974}"/>
              </a:ext>
            </a:extLst>
          </p:cNvPr>
          <p:cNvSpPr txBox="1"/>
          <p:nvPr/>
        </p:nvSpPr>
        <p:spPr>
          <a:xfrm>
            <a:off x="14932303" y="8162967"/>
            <a:ext cx="6161190" cy="1705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299"/>
              </a:lnSpc>
            </a:pPr>
            <a:r>
              <a:rPr lang="en-US" sz="2000" dirty="0" err="1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Nutzt</a:t>
            </a:r>
            <a:r>
              <a:rPr lang="en-US" sz="2000" dirty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 die Tech Labs Community und </a:t>
            </a:r>
            <a:r>
              <a:rPr lang="en-US" sz="2000" dirty="0" err="1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nehmt</a:t>
            </a:r>
            <a:r>
              <a:rPr lang="en-US" sz="2000" dirty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 an Hackathons </a:t>
            </a:r>
            <a:r>
              <a:rPr lang="en-US" sz="2000" dirty="0" err="1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teil</a:t>
            </a:r>
            <a:r>
              <a:rPr lang="en-US" sz="2000" dirty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. </a:t>
            </a:r>
            <a:r>
              <a:rPr lang="en-US" sz="2000" dirty="0" err="1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Eine</a:t>
            </a:r>
            <a:r>
              <a:rPr lang="en-US" sz="2000" dirty="0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2000" dirty="0" err="1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gute</a:t>
            </a:r>
            <a:r>
              <a:rPr lang="en-US" sz="2000" dirty="0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2000" dirty="0" err="1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Absprache</a:t>
            </a:r>
            <a:r>
              <a:rPr lang="en-US" sz="2000" dirty="0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2000" dirty="0" err="1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spart</a:t>
            </a:r>
            <a:r>
              <a:rPr lang="en-US" sz="2000" dirty="0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2000" dirty="0" err="1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viel</a:t>
            </a:r>
            <a:r>
              <a:rPr lang="en-US" sz="2000" dirty="0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 </a:t>
            </a:r>
            <a:r>
              <a:rPr lang="en-US" sz="2000" dirty="0" err="1" smtClean="0">
                <a:latin typeface="Montserrat Light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Arbeit</a:t>
            </a:r>
            <a:endParaRPr lang="en-US" sz="2000" dirty="0" smtClean="0">
              <a:latin typeface="Montserrat Light" pitchFamily="2" charset="77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02C75B50-D27A-4040-9861-F4ED8D314C4C}"/>
              </a:ext>
            </a:extLst>
          </p:cNvPr>
          <p:cNvSpPr txBox="1"/>
          <p:nvPr/>
        </p:nvSpPr>
        <p:spPr>
          <a:xfrm>
            <a:off x="14932302" y="7430513"/>
            <a:ext cx="3275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pc="60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Community </a:t>
            </a:r>
            <a:endParaRPr lang="en-US" sz="5400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22" name="Grafik 19">
            <a:extLst>
              <a:ext uri="{FF2B5EF4-FFF2-40B4-BE49-F238E27FC236}">
                <a16:creationId xmlns:a16="http://schemas.microsoft.com/office/drawing/2014/main" xmlns="" id="{B9B2894E-00E5-C84E-85B0-03EB4C09FF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50" y="346558"/>
            <a:ext cx="3177488" cy="1290855"/>
          </a:xfrm>
          <a:prstGeom prst="rect">
            <a:avLst/>
          </a:prstGeom>
        </p:spPr>
      </p:pic>
      <p:sp>
        <p:nvSpPr>
          <p:cNvPr id="23" name="TextBox 163">
            <a:extLst>
              <a:ext uri="{FF2B5EF4-FFF2-40B4-BE49-F238E27FC236}">
                <a16:creationId xmlns:a16="http://schemas.microsoft.com/office/drawing/2014/main" xmlns="" id="{3D1BC7B0-0430-4048-9686-B4FA179FBE8B}"/>
              </a:ext>
            </a:extLst>
          </p:cNvPr>
          <p:cNvSpPr txBox="1"/>
          <p:nvPr/>
        </p:nvSpPr>
        <p:spPr>
          <a:xfrm>
            <a:off x="5204301" y="1390006"/>
            <a:ext cx="139981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66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Unsere </a:t>
            </a:r>
            <a:r>
              <a:rPr lang="de-DE" sz="6600" spc="600" dirty="0" err="1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Learnings</a:t>
            </a:r>
            <a:r>
              <a:rPr lang="de-DE" sz="66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endParaRPr lang="de-DE" sz="9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7" name="Shape 2617">
            <a:extLst>
              <a:ext uri="{FF2B5EF4-FFF2-40B4-BE49-F238E27FC236}">
                <a16:creationId xmlns:a16="http://schemas.microsoft.com/office/drawing/2014/main" xmlns="" id="{6BCF2F9B-61C5-7240-BC24-137F0331AD16}"/>
              </a:ext>
            </a:extLst>
          </p:cNvPr>
          <p:cNvSpPr/>
          <p:nvPr/>
        </p:nvSpPr>
        <p:spPr>
          <a:xfrm>
            <a:off x="2805762" y="7417620"/>
            <a:ext cx="759302" cy="6213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</p:spTree>
    <p:extLst>
      <p:ext uri="{BB962C8B-B14F-4D97-AF65-F5344CB8AC3E}">
        <p14:creationId xmlns:p14="http://schemas.microsoft.com/office/powerpoint/2010/main" val="3414065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267ED988-4154-6C41-B1C3-9A60F0C72AA5}"/>
              </a:ext>
            </a:extLst>
          </p:cNvPr>
          <p:cNvSpPr txBox="1"/>
          <p:nvPr/>
        </p:nvSpPr>
        <p:spPr>
          <a:xfrm>
            <a:off x="5532371" y="1390006"/>
            <a:ext cx="133420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spc="600" dirty="0" err="1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Danke</a:t>
            </a:r>
            <a:r>
              <a:rPr lang="en-US" sz="66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6600" spc="600" dirty="0" err="1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für</a:t>
            </a:r>
            <a:r>
              <a:rPr lang="en-US" sz="66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6600" spc="600" dirty="0" err="1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eure</a:t>
            </a:r>
            <a:r>
              <a:rPr lang="en-US" sz="66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sz="6600" spc="600" dirty="0" err="1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Aufmerksamkeit</a:t>
            </a:r>
            <a:endParaRPr lang="en-US" sz="9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2A11D9C8-DE13-5B40-A383-6C83E759073B}"/>
              </a:ext>
            </a:extLst>
          </p:cNvPr>
          <p:cNvGrpSpPr/>
          <p:nvPr/>
        </p:nvGrpSpPr>
        <p:grpSpPr>
          <a:xfrm>
            <a:off x="5163535" y="5683976"/>
            <a:ext cx="6394206" cy="1049596"/>
            <a:chOff x="5492994" y="6300005"/>
            <a:chExt cx="6394206" cy="104959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3CF88AE9-5D39-7E4D-AF59-B37C6EB8091E}"/>
                </a:ext>
              </a:extLst>
            </p:cNvPr>
            <p:cNvSpPr txBox="1"/>
            <p:nvPr/>
          </p:nvSpPr>
          <p:spPr>
            <a:xfrm>
              <a:off x="5492994" y="6300005"/>
              <a:ext cx="16866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spc="600" dirty="0" err="1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Myrto</a:t>
              </a:r>
              <a:endParaRPr lang="en-US" sz="4800" b="1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0A01D18D-990F-5F4D-8750-F22B0EA79B7C}"/>
                </a:ext>
              </a:extLst>
            </p:cNvPr>
            <p:cNvSpPr txBox="1"/>
            <p:nvPr/>
          </p:nvSpPr>
          <p:spPr>
            <a:xfrm>
              <a:off x="5492994" y="6821251"/>
              <a:ext cx="6394206" cy="52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dirty="0" smtClean="0">
                  <a:latin typeface="Montserrat Light" charset="0"/>
                  <a:ea typeface="Montserrat Light" charset="0"/>
                  <a:cs typeface="Montserrat Light" charset="0"/>
                </a:rPr>
                <a:t>Web </a:t>
              </a:r>
              <a:r>
                <a:rPr lang="en-US" sz="2000" dirty="0" err="1" smtClean="0">
                  <a:latin typeface="Montserrat Light" charset="0"/>
                  <a:ea typeface="Montserrat Light" charset="0"/>
                  <a:cs typeface="Montserrat Light" charset="0"/>
                </a:rPr>
                <a:t>Dev</a:t>
              </a:r>
              <a:r>
                <a:rPr lang="en-US" sz="2000" dirty="0" smtClean="0">
                  <a:latin typeface="Montserrat Light" charset="0"/>
                  <a:ea typeface="Montserrat Light" charset="0"/>
                  <a:cs typeface="Montserrat Light" charset="0"/>
                </a:rPr>
                <a:t> </a:t>
              </a:r>
              <a:r>
                <a:rPr lang="en-US" sz="2000" dirty="0" err="1" smtClean="0">
                  <a:latin typeface="Montserrat Light" charset="0"/>
                  <a:ea typeface="Montserrat Light" charset="0"/>
                  <a:cs typeface="Montserrat Light" charset="0"/>
                </a:rPr>
                <a:t>mit</a:t>
              </a:r>
              <a:r>
                <a:rPr lang="en-US" sz="2000" dirty="0" smtClean="0">
                  <a:latin typeface="Montserrat Light" charset="0"/>
                  <a:ea typeface="Montserrat Light" charset="0"/>
                  <a:cs typeface="Montserrat Light" charset="0"/>
                </a:rPr>
                <a:t> HTML ,CSS, </a:t>
              </a:r>
              <a:r>
                <a:rPr lang="en-US" sz="2000" dirty="0" err="1" smtClean="0">
                  <a:latin typeface="Montserrat Light" charset="0"/>
                  <a:ea typeface="Montserrat Light" charset="0"/>
                  <a:cs typeface="Montserrat Light" charset="0"/>
                </a:rPr>
                <a:t>Javascript</a:t>
              </a:r>
              <a:endParaRPr lang="en-US" sz="2000" dirty="0">
                <a:latin typeface="Montserrat Light" charset="0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73D3023A-8A06-D842-B508-66605E5C66A5}"/>
              </a:ext>
            </a:extLst>
          </p:cNvPr>
          <p:cNvGrpSpPr/>
          <p:nvPr/>
        </p:nvGrpSpPr>
        <p:grpSpPr>
          <a:xfrm>
            <a:off x="16136548" y="5683976"/>
            <a:ext cx="6394206" cy="1049596"/>
            <a:chOff x="5492994" y="6300005"/>
            <a:chExt cx="6394206" cy="104959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493E0275-681E-A14B-A549-A6FF6310A5D0}"/>
                </a:ext>
              </a:extLst>
            </p:cNvPr>
            <p:cNvSpPr txBox="1"/>
            <p:nvPr/>
          </p:nvSpPr>
          <p:spPr>
            <a:xfrm>
              <a:off x="5492994" y="6300005"/>
              <a:ext cx="300274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Jacqueline </a:t>
              </a:r>
              <a:endParaRPr lang="en-US" sz="4800" b="1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EB114575-380F-CE48-A589-1412EBA00434}"/>
                </a:ext>
              </a:extLst>
            </p:cNvPr>
            <p:cNvSpPr txBox="1"/>
            <p:nvPr/>
          </p:nvSpPr>
          <p:spPr>
            <a:xfrm>
              <a:off x="5492994" y="6821251"/>
              <a:ext cx="6394206" cy="52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de-DE" sz="2000" dirty="0"/>
                <a:t>Data Science Track mit Python</a:t>
              </a:r>
              <a:endParaRPr lang="de-DE" sz="20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4BFE3497-6E68-5A48-B7A6-0D95CA251220}"/>
              </a:ext>
            </a:extLst>
          </p:cNvPr>
          <p:cNvGrpSpPr/>
          <p:nvPr/>
        </p:nvGrpSpPr>
        <p:grpSpPr>
          <a:xfrm>
            <a:off x="5163535" y="9808402"/>
            <a:ext cx="6394206" cy="1027538"/>
            <a:chOff x="5492994" y="6300005"/>
            <a:chExt cx="6394206" cy="102753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A4376D14-168C-CF44-BC6F-6198CACA0A31}"/>
                </a:ext>
              </a:extLst>
            </p:cNvPr>
            <p:cNvSpPr txBox="1"/>
            <p:nvPr/>
          </p:nvSpPr>
          <p:spPr>
            <a:xfrm>
              <a:off x="5492994" y="6300005"/>
              <a:ext cx="179728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Kevin </a:t>
              </a:r>
              <a:endParaRPr lang="en-US" sz="4800" b="1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84CA456A-CBCE-B24B-87B5-75718097B6D1}"/>
                </a:ext>
              </a:extLst>
            </p:cNvPr>
            <p:cNvSpPr txBox="1"/>
            <p:nvPr/>
          </p:nvSpPr>
          <p:spPr>
            <a:xfrm>
              <a:off x="5492994" y="6821251"/>
              <a:ext cx="6394206" cy="506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000" dirty="0">
                  <a:latin typeface="Montserrat Light" charset="0"/>
                  <a:ea typeface="Montserrat Light" charset="0"/>
                  <a:cs typeface="Montserrat Light" charset="0"/>
                </a:rPr>
                <a:t>Web Dev </a:t>
              </a:r>
              <a:r>
                <a:rPr lang="en-US" sz="2000" dirty="0" err="1">
                  <a:latin typeface="Montserrat Light" charset="0"/>
                  <a:ea typeface="Montserrat Light" charset="0"/>
                  <a:cs typeface="Montserrat Light" charset="0"/>
                </a:rPr>
                <a:t>mit</a:t>
              </a:r>
              <a:r>
                <a:rPr lang="en-US" sz="2000" dirty="0">
                  <a:latin typeface="Montserrat Light" charset="0"/>
                  <a:ea typeface="Montserrat Light" charset="0"/>
                  <a:cs typeface="Montserrat Light" charset="0"/>
                </a:rPr>
                <a:t> HTML, CSS, </a:t>
              </a:r>
              <a:r>
                <a:rPr lang="en-US" sz="2000" dirty="0" err="1">
                  <a:latin typeface="Montserrat Light" charset="0"/>
                  <a:ea typeface="Montserrat Light" charset="0"/>
                  <a:cs typeface="Montserrat Light" charset="0"/>
                </a:rPr>
                <a:t>Javascript</a:t>
              </a:r>
              <a:endParaRPr lang="en-US" sz="2000" dirty="0">
                <a:latin typeface="Montserrat Light" charset="0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0983BF1B-446C-404E-A0C3-937AB736A016}"/>
              </a:ext>
            </a:extLst>
          </p:cNvPr>
          <p:cNvGrpSpPr/>
          <p:nvPr/>
        </p:nvGrpSpPr>
        <p:grpSpPr>
          <a:xfrm>
            <a:off x="16136548" y="9808402"/>
            <a:ext cx="6394206" cy="1536909"/>
            <a:chOff x="5492994" y="6300005"/>
            <a:chExt cx="6394206" cy="1536909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90BC5A8E-8301-5442-A1B6-5388A1B2485A}"/>
                </a:ext>
              </a:extLst>
            </p:cNvPr>
            <p:cNvSpPr txBox="1"/>
            <p:nvPr/>
          </p:nvSpPr>
          <p:spPr>
            <a:xfrm>
              <a:off x="5492994" y="6300005"/>
              <a:ext cx="23631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spc="600" dirty="0">
                  <a:solidFill>
                    <a:schemeClr val="tx2"/>
                  </a:solidFill>
                  <a:latin typeface="Montserrat" charset="0"/>
                  <a:ea typeface="Montserrat" charset="0"/>
                  <a:cs typeface="Montserrat" charset="0"/>
                </a:rPr>
                <a:t>Rebecca </a:t>
              </a:r>
              <a:endParaRPr lang="en-US" sz="4800" b="1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xmlns="" id="{07DAFBEC-FE5E-274F-AE4F-D6AE11A8BB7B}"/>
                </a:ext>
              </a:extLst>
            </p:cNvPr>
            <p:cNvSpPr txBox="1"/>
            <p:nvPr/>
          </p:nvSpPr>
          <p:spPr>
            <a:xfrm>
              <a:off x="5492994" y="6821251"/>
              <a:ext cx="639420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de-DE" sz="2000" dirty="0"/>
                <a:t>Data Science Track mit Python</a:t>
              </a:r>
            </a:p>
            <a:p>
              <a:pPr>
                <a:lnSpc>
                  <a:spcPct val="150000"/>
                </a:lnSpc>
              </a:pPr>
              <a:endParaRPr lang="en-US" sz="2000" dirty="0">
                <a:latin typeface="Montserrat Light" charset="0"/>
                <a:ea typeface="Montserrat Light" charset="0"/>
                <a:cs typeface="Montserrat Light" charset="0"/>
              </a:endParaRPr>
            </a:p>
          </p:txBody>
        </p:sp>
      </p:grpSp>
      <p:pic>
        <p:nvPicPr>
          <p:cNvPr id="2" name="Grafik 3" descr="Ein Bild, das Person, drinnen, Frau, lächelnd enthält.&#10;&#10;Mit sehr hoher Zuverlässigkeit generierte Beschreibung">
            <a:extLst>
              <a:ext uri="{FF2B5EF4-FFF2-40B4-BE49-F238E27FC236}">
                <a16:creationId xmlns:a16="http://schemas.microsoft.com/office/drawing/2014/main" xmlns="" id="{97D2A6C3-77D0-4008-A4F6-C39B80D3C0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-641" t="5435" r="1282" b="38043"/>
          <a:stretch/>
        </p:blipFill>
        <p:spPr>
          <a:xfrm>
            <a:off x="1909666" y="5222042"/>
            <a:ext cx="2759532" cy="2784814"/>
          </a:xfrm>
        </p:spPr>
      </p:pic>
      <p:pic>
        <p:nvPicPr>
          <p:cNvPr id="3" name="Bildplatzhalter 2">
            <a:extLst>
              <a:ext uri="{FF2B5EF4-FFF2-40B4-BE49-F238E27FC236}">
                <a16:creationId xmlns:a16="http://schemas.microsoft.com/office/drawing/2014/main" xmlns="" id="{83D4831D-7A87-134B-AD15-0C1397451C1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1" t="7613" r="-5461" b="20891"/>
          <a:stretch/>
        </p:blipFill>
        <p:spPr>
          <a:xfrm>
            <a:off x="1908456" y="9369499"/>
            <a:ext cx="2777332" cy="2777330"/>
          </a:xfr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D43793B2-2207-D44A-B72A-00C85920E2B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pic>
        <p:nvPicPr>
          <p:cNvPr id="5" name="Bildplatzhalter 4"/>
          <p:cNvPicPr>
            <a:picLocks noGrp="1" noChangeAspect="1"/>
          </p:cNvPicPr>
          <p:nvPr>
            <p:ph type="pic" sz="quarter" idx="1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96" b="173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56818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/>
          <p:cNvSpPr txBox="1"/>
          <p:nvPr/>
        </p:nvSpPr>
        <p:spPr>
          <a:xfrm>
            <a:off x="6785811" y="5293895"/>
            <a:ext cx="115503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600">
                <a:solidFill>
                  <a:srgbClr val="5B3B9E"/>
                </a:solidFill>
              </a:rPr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605925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98AA2BC3-C5E1-5F43-8B55-58CDD3111C3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xmlns="" id="{D0DEBA96-33B9-B446-8AD9-C93AE865DE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256"/>
          <a:stretch/>
        </p:blipFill>
        <p:spPr>
          <a:xfrm>
            <a:off x="-58132" y="0"/>
            <a:ext cx="24453669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1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98AA2BC3-C5E1-5F43-8B55-58CDD3111C3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2F4ACEF8-029B-604D-95DE-FC5F3B40EF8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xmlns="" id="{1FFC7C63-DFC8-E74B-86B6-143B9F1948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51"/>
          <a:stretch/>
        </p:blipFill>
        <p:spPr>
          <a:xfrm>
            <a:off x="-3386" y="0"/>
            <a:ext cx="24406427" cy="1372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51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98AA2BC3-C5E1-5F43-8B55-58CDD3111C3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2F4ACEF8-029B-604D-95DE-FC5F3B40EF8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xmlns="" id="{6599E7BE-CC7D-8042-AD23-B0D908DCB6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6"/>
          <a:stretch/>
        </p:blipFill>
        <p:spPr>
          <a:xfrm>
            <a:off x="0" y="0"/>
            <a:ext cx="24385621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91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98AA2BC3-C5E1-5F43-8B55-58CDD3111C3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xmlns="" id="{CEBFD233-DB92-C841-95D8-EC209CCEB8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859"/>
          <a:stretch/>
        </p:blipFill>
        <p:spPr>
          <a:xfrm>
            <a:off x="0" y="0"/>
            <a:ext cx="24345857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8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eeform 21">
            <a:extLst>
              <a:ext uri="{FF2B5EF4-FFF2-40B4-BE49-F238E27FC236}">
                <a16:creationId xmlns:a16="http://schemas.microsoft.com/office/drawing/2014/main" xmlns="" id="{61B6F033-6A10-3246-ADC2-82FBD34B8C1E}"/>
              </a:ext>
            </a:extLst>
          </p:cNvPr>
          <p:cNvSpPr>
            <a:spLocks/>
          </p:cNvSpPr>
          <p:nvPr/>
        </p:nvSpPr>
        <p:spPr bwMode="auto">
          <a:xfrm>
            <a:off x="-8807" y="4897573"/>
            <a:ext cx="20739925" cy="7590284"/>
          </a:xfrm>
          <a:custGeom>
            <a:avLst/>
            <a:gdLst>
              <a:gd name="T0" fmla="*/ 0 w 2828"/>
              <a:gd name="T1" fmla="*/ 856 h 1032"/>
              <a:gd name="T2" fmla="*/ 660 w 2828"/>
              <a:gd name="T3" fmla="*/ 540 h 1032"/>
              <a:gd name="T4" fmla="*/ 1232 w 2828"/>
              <a:gd name="T5" fmla="*/ 720 h 1032"/>
              <a:gd name="T6" fmla="*/ 1772 w 2828"/>
              <a:gd name="T7" fmla="*/ 320 h 1032"/>
              <a:gd name="T8" fmla="*/ 2315 w 2828"/>
              <a:gd name="T9" fmla="*/ 479 h 1032"/>
              <a:gd name="T10" fmla="*/ 2828 w 2828"/>
              <a:gd name="T11" fmla="*/ 0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28" h="1032">
                <a:moveTo>
                  <a:pt x="0" y="856"/>
                </a:moveTo>
                <a:cubicBezTo>
                  <a:pt x="420" y="1032"/>
                  <a:pt x="464" y="536"/>
                  <a:pt x="660" y="540"/>
                </a:cubicBezTo>
                <a:cubicBezTo>
                  <a:pt x="856" y="544"/>
                  <a:pt x="976" y="736"/>
                  <a:pt x="1232" y="720"/>
                </a:cubicBezTo>
                <a:cubicBezTo>
                  <a:pt x="1488" y="704"/>
                  <a:pt x="1508" y="352"/>
                  <a:pt x="1772" y="320"/>
                </a:cubicBezTo>
                <a:cubicBezTo>
                  <a:pt x="2036" y="288"/>
                  <a:pt x="2063" y="491"/>
                  <a:pt x="2315" y="479"/>
                </a:cubicBezTo>
                <a:cubicBezTo>
                  <a:pt x="2567" y="467"/>
                  <a:pt x="2572" y="84"/>
                  <a:pt x="2828" y="0"/>
                </a:cubicBezTo>
              </a:path>
            </a:pathLst>
          </a:custGeom>
          <a:noFill/>
          <a:ln w="15875" cap="flat">
            <a:solidFill>
              <a:schemeClr val="bg1">
                <a:lumMod val="75000"/>
              </a:schemeClr>
            </a:solidFill>
            <a:prstDash val="dash"/>
            <a:miter lim="800000"/>
            <a:headEnd/>
            <a:tailEnd/>
          </a:ln>
        </p:spPr>
        <p:txBody>
          <a:bodyPr vert="horz" wrap="square" lIns="182843" tIns="91422" rIns="182843" bIns="91422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latin typeface="Roboto Bold" charset="0"/>
            </a:endParaRPr>
          </a:p>
        </p:txBody>
      </p:sp>
      <p:sp>
        <p:nvSpPr>
          <p:cNvPr id="63" name="Oval 19">
            <a:extLst>
              <a:ext uri="{FF2B5EF4-FFF2-40B4-BE49-F238E27FC236}">
                <a16:creationId xmlns:a16="http://schemas.microsoft.com/office/drawing/2014/main" xmlns="" id="{A9578ED8-F7C8-7745-B3B8-D5452ABDA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6892" y="9166801"/>
            <a:ext cx="2108959" cy="210372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182843" tIns="91422" rIns="182843" bIns="91422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800" dirty="0">
              <a:solidFill>
                <a:schemeClr val="bg1"/>
              </a:solidFill>
              <a:latin typeface="Roboto Regular"/>
              <a:cs typeface="Roboto Regular"/>
            </a:endParaRPr>
          </a:p>
        </p:txBody>
      </p:sp>
      <p:sp>
        <p:nvSpPr>
          <p:cNvPr id="64" name="Oval 19">
            <a:extLst>
              <a:ext uri="{FF2B5EF4-FFF2-40B4-BE49-F238E27FC236}">
                <a16:creationId xmlns:a16="http://schemas.microsoft.com/office/drawing/2014/main" xmlns="" id="{A61D7353-FE73-C840-9260-B975278C79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36064" y="6202302"/>
            <a:ext cx="2108959" cy="21037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182843" tIns="91422" rIns="182843" bIns="91422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800" dirty="0">
              <a:solidFill>
                <a:schemeClr val="bg1"/>
              </a:solidFill>
              <a:latin typeface="Roboto Regular"/>
              <a:cs typeface="Roboto Regular"/>
            </a:endParaRPr>
          </a:p>
        </p:txBody>
      </p:sp>
      <p:sp>
        <p:nvSpPr>
          <p:cNvPr id="65" name="Oval 19">
            <a:extLst>
              <a:ext uri="{FF2B5EF4-FFF2-40B4-BE49-F238E27FC236}">
                <a16:creationId xmlns:a16="http://schemas.microsoft.com/office/drawing/2014/main" xmlns="" id="{6DF63255-F6F3-F54D-A606-17BEA161F3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67793" y="7881958"/>
            <a:ext cx="2108959" cy="210372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182843" tIns="91422" rIns="182843" bIns="91422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800" dirty="0">
              <a:solidFill>
                <a:schemeClr val="bg1"/>
              </a:solidFill>
              <a:latin typeface="Roboto Regular"/>
              <a:cs typeface="Roboto Regular"/>
            </a:endParaRPr>
          </a:p>
        </p:txBody>
      </p:sp>
      <p:sp>
        <p:nvSpPr>
          <p:cNvPr id="66" name="Oval 19">
            <a:extLst>
              <a:ext uri="{FF2B5EF4-FFF2-40B4-BE49-F238E27FC236}">
                <a16:creationId xmlns:a16="http://schemas.microsoft.com/office/drawing/2014/main" xmlns="" id="{00EC6709-C8B7-7F4A-8242-77837FB98A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7719" y="7850836"/>
            <a:ext cx="2108959" cy="21037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82843" tIns="91422" rIns="182843" bIns="91422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800" dirty="0">
              <a:solidFill>
                <a:schemeClr val="bg1"/>
              </a:solidFill>
              <a:latin typeface="Roboto Regular"/>
              <a:cs typeface="Roboto Regular"/>
            </a:endParaRP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xmlns="" id="{227B6170-C6FE-B34E-B162-1202F0F65439}"/>
              </a:ext>
            </a:extLst>
          </p:cNvPr>
          <p:cNvGrpSpPr/>
          <p:nvPr/>
        </p:nvGrpSpPr>
        <p:grpSpPr>
          <a:xfrm>
            <a:off x="20613772" y="3664500"/>
            <a:ext cx="2788095" cy="1673279"/>
            <a:chOff x="10452101" y="1779589"/>
            <a:chExt cx="365125" cy="219075"/>
          </a:xfrm>
        </p:grpSpPr>
        <p:sp>
          <p:nvSpPr>
            <p:cNvPr id="68" name="Freeform 22">
              <a:extLst>
                <a:ext uri="{FF2B5EF4-FFF2-40B4-BE49-F238E27FC236}">
                  <a16:creationId xmlns:a16="http://schemas.microsoft.com/office/drawing/2014/main" xmlns="" id="{749ED9B0-91A1-6647-86B3-EE77B284D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0526" y="1900239"/>
              <a:ext cx="112713" cy="98425"/>
            </a:xfrm>
            <a:custGeom>
              <a:avLst/>
              <a:gdLst>
                <a:gd name="T0" fmla="*/ 71 w 71"/>
                <a:gd name="T1" fmla="*/ 3 h 62"/>
                <a:gd name="T2" fmla="*/ 0 w 71"/>
                <a:gd name="T3" fmla="*/ 62 h 62"/>
                <a:gd name="T4" fmla="*/ 14 w 71"/>
                <a:gd name="T5" fmla="*/ 0 h 62"/>
                <a:gd name="T6" fmla="*/ 71 w 71"/>
                <a:gd name="T7" fmla="*/ 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62">
                  <a:moveTo>
                    <a:pt x="71" y="3"/>
                  </a:moveTo>
                  <a:lnTo>
                    <a:pt x="0" y="62"/>
                  </a:lnTo>
                  <a:lnTo>
                    <a:pt x="14" y="0"/>
                  </a:lnTo>
                  <a:lnTo>
                    <a:pt x="71" y="3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Roboto Bold" charset="0"/>
              </a:endParaRPr>
            </a:p>
          </p:txBody>
        </p:sp>
        <p:sp>
          <p:nvSpPr>
            <p:cNvPr id="69" name="Freeform 23">
              <a:extLst>
                <a:ext uri="{FF2B5EF4-FFF2-40B4-BE49-F238E27FC236}">
                  <a16:creationId xmlns:a16="http://schemas.microsoft.com/office/drawing/2014/main" xmlns="" id="{299181C5-D5E2-1C4E-96F1-2C7AD6C5D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2101" y="1779589"/>
              <a:ext cx="365125" cy="188913"/>
            </a:xfrm>
            <a:custGeom>
              <a:avLst/>
              <a:gdLst>
                <a:gd name="T0" fmla="*/ 230 w 230"/>
                <a:gd name="T1" fmla="*/ 0 h 119"/>
                <a:gd name="T2" fmla="*/ 0 w 230"/>
                <a:gd name="T3" fmla="*/ 26 h 119"/>
                <a:gd name="T4" fmla="*/ 140 w 230"/>
                <a:gd name="T5" fmla="*/ 119 h 119"/>
                <a:gd name="T6" fmla="*/ 230 w 230"/>
                <a:gd name="T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" h="119">
                  <a:moveTo>
                    <a:pt x="230" y="0"/>
                  </a:moveTo>
                  <a:lnTo>
                    <a:pt x="0" y="26"/>
                  </a:lnTo>
                  <a:lnTo>
                    <a:pt x="140" y="119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Roboto Bold" charset="0"/>
              </a:endParaRPr>
            </a:p>
          </p:txBody>
        </p:sp>
        <p:sp>
          <p:nvSpPr>
            <p:cNvPr id="70" name="Freeform 24">
              <a:extLst>
                <a:ext uri="{FF2B5EF4-FFF2-40B4-BE49-F238E27FC236}">
                  <a16:creationId xmlns:a16="http://schemas.microsoft.com/office/drawing/2014/main" xmlns="" id="{1A50F59F-112C-9445-B813-402441BD73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1476" y="1792289"/>
              <a:ext cx="258763" cy="206375"/>
            </a:xfrm>
            <a:custGeom>
              <a:avLst/>
              <a:gdLst>
                <a:gd name="T0" fmla="*/ 163 w 163"/>
                <a:gd name="T1" fmla="*/ 0 h 130"/>
                <a:gd name="T2" fmla="*/ 0 w 163"/>
                <a:gd name="T3" fmla="*/ 52 h 130"/>
                <a:gd name="T4" fmla="*/ 12 w 163"/>
                <a:gd name="T5" fmla="*/ 130 h 130"/>
                <a:gd name="T6" fmla="*/ 26 w 163"/>
                <a:gd name="T7" fmla="*/ 68 h 130"/>
                <a:gd name="T8" fmla="*/ 163 w 163"/>
                <a:gd name="T9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" h="130">
                  <a:moveTo>
                    <a:pt x="163" y="0"/>
                  </a:moveTo>
                  <a:lnTo>
                    <a:pt x="0" y="52"/>
                  </a:lnTo>
                  <a:lnTo>
                    <a:pt x="12" y="130"/>
                  </a:lnTo>
                  <a:lnTo>
                    <a:pt x="26" y="68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="1" dirty="0">
                <a:latin typeface="Roboto Bold" charset="0"/>
              </a:endParaRPr>
            </a:p>
          </p:txBody>
        </p:sp>
      </p:grpSp>
      <p:sp>
        <p:nvSpPr>
          <p:cNvPr id="94" name="Shape 2617">
            <a:extLst>
              <a:ext uri="{FF2B5EF4-FFF2-40B4-BE49-F238E27FC236}">
                <a16:creationId xmlns:a16="http://schemas.microsoft.com/office/drawing/2014/main" xmlns="" id="{6BCF2F9B-61C5-7240-BC24-137F0331AD16}"/>
              </a:ext>
            </a:extLst>
          </p:cNvPr>
          <p:cNvSpPr/>
          <p:nvPr/>
        </p:nvSpPr>
        <p:spPr>
          <a:xfrm>
            <a:off x="16630356" y="8585024"/>
            <a:ext cx="759302" cy="6213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95" name="Shape 2557">
            <a:extLst>
              <a:ext uri="{FF2B5EF4-FFF2-40B4-BE49-F238E27FC236}">
                <a16:creationId xmlns:a16="http://schemas.microsoft.com/office/drawing/2014/main" xmlns="" id="{73D6F403-4CF0-2B4A-9233-442AEAAB0618}"/>
              </a:ext>
            </a:extLst>
          </p:cNvPr>
          <p:cNvSpPr/>
          <p:nvPr/>
        </p:nvSpPr>
        <p:spPr>
          <a:xfrm>
            <a:off x="4582653" y="8516031"/>
            <a:ext cx="759302" cy="7593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1" y="6559"/>
                </a:moveTo>
                <a:cubicBezTo>
                  <a:pt x="12727" y="6341"/>
                  <a:pt x="12420" y="6172"/>
                  <a:pt x="12078" y="6058"/>
                </a:cubicBezTo>
                <a:cubicBezTo>
                  <a:pt x="11737" y="5946"/>
                  <a:pt x="11367" y="5889"/>
                  <a:pt x="10978" y="5889"/>
                </a:cubicBezTo>
                <a:cubicBezTo>
                  <a:pt x="10477" y="5889"/>
                  <a:pt x="10025" y="5967"/>
                  <a:pt x="9633" y="6120"/>
                </a:cubicBezTo>
                <a:cubicBezTo>
                  <a:pt x="9239" y="6275"/>
                  <a:pt x="8900" y="6494"/>
                  <a:pt x="8623" y="6771"/>
                </a:cubicBezTo>
                <a:cubicBezTo>
                  <a:pt x="8346" y="7049"/>
                  <a:pt x="8133" y="7392"/>
                  <a:pt x="7992" y="7788"/>
                </a:cubicBezTo>
                <a:cubicBezTo>
                  <a:pt x="7853" y="8180"/>
                  <a:pt x="7782" y="8620"/>
                  <a:pt x="7782" y="9096"/>
                </a:cubicBezTo>
                <a:lnTo>
                  <a:pt x="7782" y="9217"/>
                </a:lnTo>
                <a:lnTo>
                  <a:pt x="8880" y="9217"/>
                </a:lnTo>
                <a:lnTo>
                  <a:pt x="8877" y="9093"/>
                </a:lnTo>
                <a:cubicBezTo>
                  <a:pt x="8868" y="8767"/>
                  <a:pt x="8908" y="8461"/>
                  <a:pt x="8993" y="8187"/>
                </a:cubicBezTo>
                <a:cubicBezTo>
                  <a:pt x="9079" y="7914"/>
                  <a:pt x="9207" y="7675"/>
                  <a:pt x="9377" y="7473"/>
                </a:cubicBezTo>
                <a:cubicBezTo>
                  <a:pt x="9545" y="7274"/>
                  <a:pt x="9762" y="7115"/>
                  <a:pt x="10024" y="7000"/>
                </a:cubicBezTo>
                <a:cubicBezTo>
                  <a:pt x="10287" y="6884"/>
                  <a:pt x="10594" y="6827"/>
                  <a:pt x="10937" y="6827"/>
                </a:cubicBezTo>
                <a:cubicBezTo>
                  <a:pt x="11182" y="6827"/>
                  <a:pt x="11418" y="6868"/>
                  <a:pt x="11639" y="6950"/>
                </a:cubicBezTo>
                <a:cubicBezTo>
                  <a:pt x="11858" y="7032"/>
                  <a:pt x="12053" y="7146"/>
                  <a:pt x="12218" y="7289"/>
                </a:cubicBezTo>
                <a:cubicBezTo>
                  <a:pt x="12381" y="7431"/>
                  <a:pt x="12512" y="7605"/>
                  <a:pt x="12609" y="7808"/>
                </a:cubicBezTo>
                <a:cubicBezTo>
                  <a:pt x="12704" y="8011"/>
                  <a:pt x="12752" y="8236"/>
                  <a:pt x="12752" y="8478"/>
                </a:cubicBezTo>
                <a:cubicBezTo>
                  <a:pt x="12752" y="8797"/>
                  <a:pt x="12674" y="9089"/>
                  <a:pt x="12519" y="9350"/>
                </a:cubicBezTo>
                <a:cubicBezTo>
                  <a:pt x="12359" y="9618"/>
                  <a:pt x="12154" y="9865"/>
                  <a:pt x="11913" y="10082"/>
                </a:cubicBezTo>
                <a:cubicBezTo>
                  <a:pt x="11624" y="10337"/>
                  <a:pt x="11374" y="10568"/>
                  <a:pt x="11170" y="10771"/>
                </a:cubicBezTo>
                <a:cubicBezTo>
                  <a:pt x="10959" y="10979"/>
                  <a:pt x="10789" y="11200"/>
                  <a:pt x="10662" y="11428"/>
                </a:cubicBezTo>
                <a:cubicBezTo>
                  <a:pt x="10534" y="11657"/>
                  <a:pt x="10441" y="11916"/>
                  <a:pt x="10385" y="12199"/>
                </a:cubicBezTo>
                <a:cubicBezTo>
                  <a:pt x="10329" y="12478"/>
                  <a:pt x="10305" y="12827"/>
                  <a:pt x="10315" y="13237"/>
                </a:cubicBezTo>
                <a:lnTo>
                  <a:pt x="10318" y="13355"/>
                </a:lnTo>
                <a:lnTo>
                  <a:pt x="11407" y="13355"/>
                </a:lnTo>
                <a:lnTo>
                  <a:pt x="11410" y="13237"/>
                </a:lnTo>
                <a:cubicBezTo>
                  <a:pt x="11418" y="12838"/>
                  <a:pt x="11436" y="12531"/>
                  <a:pt x="11463" y="12322"/>
                </a:cubicBezTo>
                <a:cubicBezTo>
                  <a:pt x="11488" y="12125"/>
                  <a:pt x="11538" y="11956"/>
                  <a:pt x="11611" y="11821"/>
                </a:cubicBezTo>
                <a:cubicBezTo>
                  <a:pt x="11687" y="11684"/>
                  <a:pt x="11803" y="11541"/>
                  <a:pt x="11959" y="11399"/>
                </a:cubicBezTo>
                <a:cubicBezTo>
                  <a:pt x="12127" y="11245"/>
                  <a:pt x="12351" y="11031"/>
                  <a:pt x="12630" y="10762"/>
                </a:cubicBezTo>
                <a:cubicBezTo>
                  <a:pt x="12979" y="10441"/>
                  <a:pt x="13270" y="10102"/>
                  <a:pt x="13495" y="9753"/>
                </a:cubicBezTo>
                <a:cubicBezTo>
                  <a:pt x="13729" y="9393"/>
                  <a:pt x="13847" y="8952"/>
                  <a:pt x="13847" y="8439"/>
                </a:cubicBezTo>
                <a:cubicBezTo>
                  <a:pt x="13847" y="8038"/>
                  <a:pt x="13770" y="7675"/>
                  <a:pt x="13618" y="7362"/>
                </a:cubicBezTo>
                <a:cubicBezTo>
                  <a:pt x="13467" y="7050"/>
                  <a:pt x="13256" y="6780"/>
                  <a:pt x="12991" y="6559"/>
                </a:cubicBezTo>
                <a:moveTo>
                  <a:pt x="10179" y="15706"/>
                </a:moveTo>
                <a:lnTo>
                  <a:pt x="11558" y="15706"/>
                </a:lnTo>
                <a:lnTo>
                  <a:pt x="11558" y="14072"/>
                </a:lnTo>
                <a:lnTo>
                  <a:pt x="10179" y="14072"/>
                </a:lnTo>
                <a:cubicBezTo>
                  <a:pt x="10179" y="14072"/>
                  <a:pt x="10179" y="15706"/>
                  <a:pt x="10179" y="15706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96" name="Shape 2646">
            <a:extLst>
              <a:ext uri="{FF2B5EF4-FFF2-40B4-BE49-F238E27FC236}">
                <a16:creationId xmlns:a16="http://schemas.microsoft.com/office/drawing/2014/main" xmlns="" id="{9F214AE7-5D09-0A49-80E7-0D3F31014750}"/>
              </a:ext>
            </a:extLst>
          </p:cNvPr>
          <p:cNvSpPr/>
          <p:nvPr/>
        </p:nvSpPr>
        <p:spPr>
          <a:xfrm>
            <a:off x="8591721" y="9831337"/>
            <a:ext cx="759300" cy="759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727"/>
                </a:moveTo>
                <a:lnTo>
                  <a:pt x="982" y="14727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4727"/>
                  <a:pt x="20618" y="14727"/>
                </a:cubicBezTo>
                <a:close/>
                <a:moveTo>
                  <a:pt x="20618" y="16691"/>
                </a:moveTo>
                <a:cubicBezTo>
                  <a:pt x="20618" y="17233"/>
                  <a:pt x="20178" y="17673"/>
                  <a:pt x="19636" y="17673"/>
                </a:cubicBezTo>
                <a:lnTo>
                  <a:pt x="1964" y="17673"/>
                </a:lnTo>
                <a:cubicBezTo>
                  <a:pt x="1422" y="17673"/>
                  <a:pt x="982" y="17233"/>
                  <a:pt x="982" y="16691"/>
                </a:cubicBezTo>
                <a:lnTo>
                  <a:pt x="982" y="15709"/>
                </a:lnTo>
                <a:lnTo>
                  <a:pt x="20618" y="15709"/>
                </a:lnTo>
                <a:cubicBezTo>
                  <a:pt x="20618" y="15709"/>
                  <a:pt x="20618" y="16691"/>
                  <a:pt x="20618" y="16691"/>
                </a:cubicBezTo>
                <a:close/>
                <a:moveTo>
                  <a:pt x="11782" y="20618"/>
                </a:moveTo>
                <a:lnTo>
                  <a:pt x="9818" y="20618"/>
                </a:lnTo>
                <a:lnTo>
                  <a:pt x="9818" y="18655"/>
                </a:lnTo>
                <a:lnTo>
                  <a:pt x="11782" y="18655"/>
                </a:lnTo>
                <a:cubicBezTo>
                  <a:pt x="11782" y="18655"/>
                  <a:pt x="11782" y="20618"/>
                  <a:pt x="11782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6691"/>
                </a:lnTo>
                <a:cubicBezTo>
                  <a:pt x="0" y="17775"/>
                  <a:pt x="879" y="18655"/>
                  <a:pt x="1964" y="18655"/>
                </a:cubicBezTo>
                <a:lnTo>
                  <a:pt x="8836" y="18655"/>
                </a:lnTo>
                <a:lnTo>
                  <a:pt x="8836" y="20618"/>
                </a:lnTo>
                <a:lnTo>
                  <a:pt x="7364" y="20618"/>
                </a:lnTo>
                <a:cubicBezTo>
                  <a:pt x="7092" y="20618"/>
                  <a:pt x="6873" y="20838"/>
                  <a:pt x="6873" y="21109"/>
                </a:cubicBezTo>
                <a:cubicBezTo>
                  <a:pt x="6873" y="21381"/>
                  <a:pt x="7092" y="21600"/>
                  <a:pt x="7364" y="21600"/>
                </a:cubicBezTo>
                <a:lnTo>
                  <a:pt x="14236" y="21600"/>
                </a:lnTo>
                <a:cubicBezTo>
                  <a:pt x="14508" y="21600"/>
                  <a:pt x="14727" y="21381"/>
                  <a:pt x="14727" y="21109"/>
                </a:cubicBezTo>
                <a:cubicBezTo>
                  <a:pt x="14727" y="20838"/>
                  <a:pt x="14508" y="20618"/>
                  <a:pt x="14236" y="20618"/>
                </a:cubicBezTo>
                <a:lnTo>
                  <a:pt x="12764" y="20618"/>
                </a:lnTo>
                <a:lnTo>
                  <a:pt x="12764" y="18655"/>
                </a:lnTo>
                <a:lnTo>
                  <a:pt x="19636" y="18655"/>
                </a:lnTo>
                <a:cubicBezTo>
                  <a:pt x="20721" y="18655"/>
                  <a:pt x="21600" y="17775"/>
                  <a:pt x="21600" y="16691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7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BE51A16F-EE9B-4341-A398-F57FB008818E}"/>
              </a:ext>
            </a:extLst>
          </p:cNvPr>
          <p:cNvSpPr txBox="1"/>
          <p:nvPr/>
        </p:nvSpPr>
        <p:spPr>
          <a:xfrm>
            <a:off x="6763241" y="1390006"/>
            <a:ext cx="10880287" cy="110799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6600" spc="600" dirty="0">
                <a:solidFill>
                  <a:schemeClr val="tx2"/>
                </a:solidFill>
                <a:latin typeface="Montserrat"/>
              </a:rPr>
              <a:t>Easy Banking @ </a:t>
            </a:r>
            <a:r>
              <a:rPr lang="en-US" sz="6600" spc="600" dirty="0" err="1">
                <a:solidFill>
                  <a:schemeClr val="tx2"/>
                </a:solidFill>
                <a:latin typeface="Montserrat"/>
              </a:rPr>
              <a:t>TechLabs</a:t>
            </a:r>
            <a:r>
              <a:rPr lang="en-US" sz="6600" spc="600" dirty="0">
                <a:solidFill>
                  <a:schemeClr val="tx2"/>
                </a:solidFill>
                <a:latin typeface="Montserrat"/>
              </a:rPr>
              <a:t> 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273F6546-5673-8E4B-B224-65A564E0D4FD}"/>
              </a:ext>
            </a:extLst>
          </p:cNvPr>
          <p:cNvGrpSpPr/>
          <p:nvPr/>
        </p:nvGrpSpPr>
        <p:grpSpPr>
          <a:xfrm>
            <a:off x="3108363" y="10457657"/>
            <a:ext cx="3756286" cy="1625739"/>
            <a:chOff x="18535079" y="4792996"/>
            <a:chExt cx="3756286" cy="1625739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8C0BB702-A613-3F4F-9D25-27DD87CB09C9}"/>
                </a:ext>
              </a:extLst>
            </p:cNvPr>
            <p:cNvSpPr txBox="1"/>
            <p:nvPr/>
          </p:nvSpPr>
          <p:spPr>
            <a:xfrm>
              <a:off x="18535079" y="5838768"/>
              <a:ext cx="3756286" cy="579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de-DE" sz="2400" dirty="0">
                  <a:latin typeface="Montserrat Light" charset="0"/>
                  <a:ea typeface="Montserrat Light" charset="0"/>
                  <a:cs typeface="Montserrat Light" charset="0"/>
                </a:rPr>
                <a:t>Vorstellung der Projektidee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BE266DB1-A637-FF45-AEE4-9DF0523B1D3D}"/>
                </a:ext>
              </a:extLst>
            </p:cNvPr>
            <p:cNvSpPr txBox="1"/>
            <p:nvPr/>
          </p:nvSpPr>
          <p:spPr>
            <a:xfrm>
              <a:off x="18713083" y="4792996"/>
              <a:ext cx="3400290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3200" spc="600" dirty="0">
                  <a:solidFill>
                    <a:schemeClr val="accent1"/>
                  </a:solidFill>
                  <a:latin typeface="Montserrat" charset="0"/>
                  <a:ea typeface="Montserrat" charset="0"/>
                  <a:cs typeface="Montserrat" charset="0"/>
                </a:rPr>
                <a:t>Warum </a:t>
              </a:r>
            </a:p>
            <a:p>
              <a:pPr algn="ctr"/>
              <a:r>
                <a:rPr lang="de-DE" sz="3200" spc="600" dirty="0">
                  <a:solidFill>
                    <a:schemeClr val="accent1"/>
                  </a:solidFill>
                  <a:latin typeface="Montserrat" charset="0"/>
                  <a:ea typeface="Montserrat" charset="0"/>
                  <a:cs typeface="Montserrat" charset="0"/>
                </a:rPr>
                <a:t>Easy Banking</a:t>
              </a:r>
              <a:endParaRPr lang="de-DE" sz="4800" spc="600" dirty="0">
                <a:solidFill>
                  <a:schemeClr val="accent1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E465F27F-2BFE-2946-89AB-35CF0D4DCBB6}"/>
              </a:ext>
            </a:extLst>
          </p:cNvPr>
          <p:cNvGrpSpPr/>
          <p:nvPr/>
        </p:nvGrpSpPr>
        <p:grpSpPr>
          <a:xfrm>
            <a:off x="7195299" y="7228810"/>
            <a:ext cx="3756286" cy="1690185"/>
            <a:chOff x="18535083" y="4042722"/>
            <a:chExt cx="3756286" cy="169018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87B6BE92-EE4B-054B-A2FF-178ABA899DBC}"/>
                </a:ext>
              </a:extLst>
            </p:cNvPr>
            <p:cNvSpPr txBox="1"/>
            <p:nvPr/>
          </p:nvSpPr>
          <p:spPr>
            <a:xfrm>
              <a:off x="18535083" y="5152940"/>
              <a:ext cx="3756286" cy="579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de-DE" sz="2400" dirty="0">
                  <a:latin typeface="Montserrat Light" charset="0"/>
                  <a:ea typeface="Montserrat Light" charset="0"/>
                  <a:cs typeface="Montserrat Light" charset="0"/>
                </a:rPr>
                <a:t>Von der Idee zur Website 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8C61AF89-EF02-674A-BDD1-05B12C48ECF5}"/>
                </a:ext>
              </a:extLst>
            </p:cNvPr>
            <p:cNvSpPr txBox="1"/>
            <p:nvPr/>
          </p:nvSpPr>
          <p:spPr>
            <a:xfrm>
              <a:off x="19233544" y="4042722"/>
              <a:ext cx="2359364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3200" spc="600" dirty="0">
                  <a:solidFill>
                    <a:schemeClr val="accent1"/>
                  </a:solidFill>
                  <a:latin typeface="Montserrat" charset="0"/>
                  <a:ea typeface="Montserrat" charset="0"/>
                  <a:cs typeface="Montserrat" charset="0"/>
                </a:rPr>
                <a:t>Unser </a:t>
              </a:r>
            </a:p>
            <a:p>
              <a:pPr algn="ctr"/>
              <a:r>
                <a:rPr lang="de-DE" sz="3200" spc="600" dirty="0">
                  <a:solidFill>
                    <a:schemeClr val="accent1"/>
                  </a:solidFill>
                  <a:latin typeface="Montserrat" charset="0"/>
                  <a:ea typeface="Montserrat" charset="0"/>
                  <a:cs typeface="Montserrat" charset="0"/>
                </a:rPr>
                <a:t>Vorgehen</a:t>
              </a:r>
              <a:endParaRPr lang="de-DE" sz="4800" spc="600" dirty="0">
                <a:solidFill>
                  <a:schemeClr val="accent1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B9D154F3-E2C5-CF4A-B69F-1801BBFC8F05}"/>
              </a:ext>
            </a:extLst>
          </p:cNvPr>
          <p:cNvGrpSpPr/>
          <p:nvPr/>
        </p:nvGrpSpPr>
        <p:grpSpPr>
          <a:xfrm>
            <a:off x="11112401" y="8718527"/>
            <a:ext cx="3756286" cy="1924235"/>
            <a:chOff x="18535079" y="4792996"/>
            <a:chExt cx="3756286" cy="149202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CAD6D518-EC1A-4C44-9D66-7478468F0DB4}"/>
                </a:ext>
              </a:extLst>
            </p:cNvPr>
            <p:cNvSpPr txBox="1"/>
            <p:nvPr/>
          </p:nvSpPr>
          <p:spPr>
            <a:xfrm>
              <a:off x="18535079" y="5640675"/>
              <a:ext cx="3756286" cy="644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400" dirty="0">
                  <a:latin typeface="Montserrat Light" charset="0"/>
                  <a:ea typeface="Montserrat Light" charset="0"/>
                  <a:cs typeface="Montserrat Light" charset="0"/>
                </a:rPr>
                <a:t>Genug von Theorie. Wie sieht das Ergebnis aus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E6F4F0DB-AD25-D849-9DB0-2F92DEF9067B}"/>
                </a:ext>
              </a:extLst>
            </p:cNvPr>
            <p:cNvSpPr txBox="1"/>
            <p:nvPr/>
          </p:nvSpPr>
          <p:spPr>
            <a:xfrm>
              <a:off x="18954943" y="4792996"/>
              <a:ext cx="2916568" cy="8352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3200" spc="600" dirty="0">
                  <a:solidFill>
                    <a:schemeClr val="accent1"/>
                  </a:solidFill>
                  <a:latin typeface="Montserrat" charset="0"/>
                  <a:ea typeface="Montserrat" charset="0"/>
                  <a:cs typeface="Montserrat" charset="0"/>
                </a:rPr>
                <a:t>Live </a:t>
              </a:r>
            </a:p>
            <a:p>
              <a:pPr algn="ctr"/>
              <a:r>
                <a:rPr lang="de-DE" sz="3200" spc="600" dirty="0">
                  <a:solidFill>
                    <a:schemeClr val="accent1"/>
                  </a:solidFill>
                  <a:latin typeface="Montserrat" charset="0"/>
                  <a:ea typeface="Montserrat" charset="0"/>
                  <a:cs typeface="Montserrat" charset="0"/>
                </a:rPr>
                <a:t>Vorstellung</a:t>
              </a:r>
              <a:endParaRPr lang="de-DE" sz="4800" spc="600" dirty="0">
                <a:solidFill>
                  <a:schemeClr val="accent1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F3522145-3BEE-3948-A1B7-5E63916886A3}"/>
              </a:ext>
            </a:extLst>
          </p:cNvPr>
          <p:cNvGrpSpPr/>
          <p:nvPr/>
        </p:nvGrpSpPr>
        <p:grpSpPr>
          <a:xfrm>
            <a:off x="14408956" y="5586723"/>
            <a:ext cx="4775755" cy="1999765"/>
            <a:chOff x="17515610" y="4690676"/>
            <a:chExt cx="4775755" cy="1999765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C5603683-1BC6-A64C-92EF-764CFA7C14FC}"/>
                </a:ext>
              </a:extLst>
            </p:cNvPr>
            <p:cNvSpPr txBox="1"/>
            <p:nvPr/>
          </p:nvSpPr>
          <p:spPr>
            <a:xfrm>
              <a:off x="17819323" y="5859444"/>
              <a:ext cx="41127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400" dirty="0">
                  <a:latin typeface="Montserrat Light" charset="0"/>
                  <a:ea typeface="Montserrat Light" charset="0"/>
                  <a:cs typeface="Montserrat Light" charset="0"/>
                </a:rPr>
                <a:t>Tipps für euer </a:t>
              </a:r>
            </a:p>
            <a:p>
              <a:pPr algn="ctr"/>
              <a:r>
                <a:rPr lang="de-DE" sz="2400" dirty="0">
                  <a:latin typeface="Montserrat Light" charset="0"/>
                  <a:ea typeface="Montserrat Light" charset="0"/>
                  <a:cs typeface="Montserrat Light" charset="0"/>
                </a:rPr>
                <a:t>Tech Labs Semester 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8E21AB32-7A2C-BB44-A751-AA35CC522997}"/>
                </a:ext>
              </a:extLst>
            </p:cNvPr>
            <p:cNvSpPr txBox="1"/>
            <p:nvPr/>
          </p:nvSpPr>
          <p:spPr>
            <a:xfrm>
              <a:off x="17515610" y="4690676"/>
              <a:ext cx="477575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200" spc="600" dirty="0" err="1">
                  <a:solidFill>
                    <a:schemeClr val="accent1"/>
                  </a:solidFill>
                  <a:latin typeface="Montserrat" charset="0"/>
                  <a:ea typeface="Montserrat" charset="0"/>
                  <a:cs typeface="Montserrat" charset="0"/>
                </a:rPr>
                <a:t>Tipps&amp;Best</a:t>
              </a:r>
              <a:r>
                <a:rPr lang="de-DE" sz="3200" spc="600" dirty="0">
                  <a:solidFill>
                    <a:schemeClr val="accent1"/>
                  </a:solidFill>
                  <a:latin typeface="Montserrat" charset="0"/>
                  <a:ea typeface="Montserrat" charset="0"/>
                  <a:cs typeface="Montserrat" charset="0"/>
                </a:rPr>
                <a:t> </a:t>
              </a:r>
              <a:r>
                <a:rPr lang="de-DE" sz="3200" spc="600" dirty="0" err="1">
                  <a:solidFill>
                    <a:schemeClr val="accent1"/>
                  </a:solidFill>
                  <a:latin typeface="Montserrat" charset="0"/>
                  <a:ea typeface="Montserrat" charset="0"/>
                  <a:cs typeface="Montserrat" charset="0"/>
                </a:rPr>
                <a:t>Practises</a:t>
              </a:r>
              <a:r>
                <a:rPr lang="de-DE" sz="3200" spc="600" dirty="0">
                  <a:solidFill>
                    <a:schemeClr val="accent1"/>
                  </a:solidFill>
                  <a:latin typeface="Montserrat" charset="0"/>
                  <a:ea typeface="Montserrat" charset="0"/>
                  <a:cs typeface="Montserrat" charset="0"/>
                </a:rPr>
                <a:t> </a:t>
              </a:r>
              <a:endParaRPr lang="de-DE" sz="4800" spc="600" dirty="0">
                <a:solidFill>
                  <a:schemeClr val="accent1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pic>
        <p:nvPicPr>
          <p:cNvPr id="41" name="Grafik 19">
            <a:extLst>
              <a:ext uri="{FF2B5EF4-FFF2-40B4-BE49-F238E27FC236}">
                <a16:creationId xmlns:a16="http://schemas.microsoft.com/office/drawing/2014/main" xmlns="" id="{B9B2894E-00E5-C84E-85B0-03EB4C09FF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3384" y="6989203"/>
            <a:ext cx="1763588" cy="716458"/>
          </a:xfrm>
          <a:prstGeom prst="rect">
            <a:avLst/>
          </a:prstGeom>
        </p:spPr>
      </p:pic>
      <p:pic>
        <p:nvPicPr>
          <p:cNvPr id="42" name="Grafik 19">
            <a:extLst>
              <a:ext uri="{FF2B5EF4-FFF2-40B4-BE49-F238E27FC236}">
                <a16:creationId xmlns:a16="http://schemas.microsoft.com/office/drawing/2014/main" xmlns="" id="{B9B2894E-00E5-C84E-85B0-03EB4C09FF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50" y="346558"/>
            <a:ext cx="3177488" cy="129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284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B8F53217-F4E9-6041-A1A1-61264C1566D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F1BC16F5-C43F-8143-A578-20D06F705285}"/>
              </a:ext>
            </a:extLst>
          </p:cNvPr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rgbClr val="183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-376464" y="-391885"/>
            <a:ext cx="25130578" cy="14499770"/>
          </a:xfrm>
          <a:prstGeom prst="rect">
            <a:avLst/>
          </a:prstGeom>
          <a:solidFill>
            <a:srgbClr val="5B3B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D70D003-7C66-A549-B001-77B003BE1C49}"/>
              </a:ext>
            </a:extLst>
          </p:cNvPr>
          <p:cNvSpPr txBox="1"/>
          <p:nvPr/>
        </p:nvSpPr>
        <p:spPr>
          <a:xfrm>
            <a:off x="6110707" y="5695129"/>
            <a:ext cx="1217397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spc="3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WARUM</a:t>
            </a:r>
          </a:p>
          <a:p>
            <a:pPr algn="ctr"/>
            <a:r>
              <a:rPr lang="en-US" sz="7200" spc="3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EASY </a:t>
            </a:r>
            <a:r>
              <a:rPr lang="en-US" sz="7200" spc="3000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BANKING?</a:t>
            </a:r>
            <a:endParaRPr lang="en-US" sz="7200" spc="30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748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2613">
            <a:extLst>
              <a:ext uri="{FF2B5EF4-FFF2-40B4-BE49-F238E27FC236}">
                <a16:creationId xmlns:a16="http://schemas.microsoft.com/office/drawing/2014/main" xmlns="" id="{C4692E1C-7A4E-B14E-8735-90CAF67C89D5}"/>
              </a:ext>
            </a:extLst>
          </p:cNvPr>
          <p:cNvSpPr/>
          <p:nvPr/>
        </p:nvSpPr>
        <p:spPr>
          <a:xfrm>
            <a:off x="18591977" y="5988523"/>
            <a:ext cx="1220845" cy="11616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64"/>
                </a:moveTo>
                <a:lnTo>
                  <a:pt x="10800" y="1964"/>
                </a:lnTo>
                <a:cubicBezTo>
                  <a:pt x="8836" y="1964"/>
                  <a:pt x="8836" y="0"/>
                  <a:pt x="6873" y="0"/>
                </a:cubicBez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5709"/>
                </a:lnTo>
                <a:cubicBezTo>
                  <a:pt x="0" y="16794"/>
                  <a:pt x="879" y="17673"/>
                  <a:pt x="1964" y="17673"/>
                </a:cubicBezTo>
                <a:lnTo>
                  <a:pt x="6599" y="17673"/>
                </a:lnTo>
                <a:cubicBezTo>
                  <a:pt x="6257" y="17372"/>
                  <a:pt x="5941" y="17046"/>
                  <a:pt x="5656" y="16691"/>
                </a:cubicBezTo>
                <a:lnTo>
                  <a:pt x="1964" y="16691"/>
                </a:lnTo>
                <a:cubicBezTo>
                  <a:pt x="1422" y="16691"/>
                  <a:pt x="982" y="16252"/>
                  <a:pt x="982" y="15709"/>
                </a:cubicBezTo>
                <a:lnTo>
                  <a:pt x="982" y="5891"/>
                </a:lnTo>
                <a:lnTo>
                  <a:pt x="6599" y="5891"/>
                </a:lnTo>
                <a:cubicBezTo>
                  <a:pt x="7023" y="5517"/>
                  <a:pt x="7484" y="5185"/>
                  <a:pt x="7982" y="4909"/>
                </a:cubicBezTo>
                <a:lnTo>
                  <a:pt x="982" y="4909"/>
                </a:ln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6873" y="982"/>
                </a:lnTo>
                <a:cubicBezTo>
                  <a:pt x="8345" y="982"/>
                  <a:pt x="8345" y="2946"/>
                  <a:pt x="10800" y="2946"/>
                </a:cubicBezTo>
                <a:lnTo>
                  <a:pt x="19636" y="2946"/>
                </a:lnTo>
                <a:cubicBezTo>
                  <a:pt x="20178" y="2946"/>
                  <a:pt x="20618" y="3385"/>
                  <a:pt x="20618" y="3927"/>
                </a:cubicBezTo>
                <a:lnTo>
                  <a:pt x="20618" y="4909"/>
                </a:lnTo>
                <a:lnTo>
                  <a:pt x="15582" y="4909"/>
                </a:lnTo>
                <a:cubicBezTo>
                  <a:pt x="16080" y="5185"/>
                  <a:pt x="16541" y="5517"/>
                  <a:pt x="16965" y="5891"/>
                </a:cubicBezTo>
                <a:lnTo>
                  <a:pt x="20618" y="5891"/>
                </a:ln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8766" y="16691"/>
                </a:lnTo>
                <a:lnTo>
                  <a:pt x="19738" y="17663"/>
                </a:lnTo>
                <a:cubicBezTo>
                  <a:pt x="20774" y="17609"/>
                  <a:pt x="21600" y="16759"/>
                  <a:pt x="21600" y="15709"/>
                </a:cubicBezTo>
                <a:lnTo>
                  <a:pt x="21600" y="3927"/>
                </a:lnTo>
                <a:cubicBezTo>
                  <a:pt x="21600" y="2843"/>
                  <a:pt x="20721" y="1964"/>
                  <a:pt x="19636" y="1964"/>
                </a:cubicBezTo>
                <a:moveTo>
                  <a:pt x="11782" y="17673"/>
                </a:moveTo>
                <a:cubicBezTo>
                  <a:pt x="8529" y="17673"/>
                  <a:pt x="5891" y="15036"/>
                  <a:pt x="5891" y="11782"/>
                </a:cubicBezTo>
                <a:cubicBezTo>
                  <a:pt x="5891" y="8529"/>
                  <a:pt x="8529" y="5891"/>
                  <a:pt x="11782" y="5891"/>
                </a:cubicBezTo>
                <a:cubicBezTo>
                  <a:pt x="15035" y="5891"/>
                  <a:pt x="17673" y="8529"/>
                  <a:pt x="17673" y="11782"/>
                </a:cubicBezTo>
                <a:cubicBezTo>
                  <a:pt x="17673" y="15036"/>
                  <a:pt x="15035" y="17673"/>
                  <a:pt x="11782" y="17673"/>
                </a:cubicBezTo>
                <a:moveTo>
                  <a:pt x="16972" y="16278"/>
                </a:moveTo>
                <a:cubicBezTo>
                  <a:pt x="18018" y="15072"/>
                  <a:pt x="18655" y="13503"/>
                  <a:pt x="18655" y="11782"/>
                </a:cubicBezTo>
                <a:cubicBezTo>
                  <a:pt x="18655" y="7987"/>
                  <a:pt x="15578" y="4910"/>
                  <a:pt x="11782" y="4910"/>
                </a:cubicBezTo>
                <a:cubicBezTo>
                  <a:pt x="7986" y="4910"/>
                  <a:pt x="4909" y="7987"/>
                  <a:pt x="4909" y="11782"/>
                </a:cubicBezTo>
                <a:cubicBezTo>
                  <a:pt x="4909" y="15578"/>
                  <a:pt x="7986" y="18655"/>
                  <a:pt x="11782" y="18655"/>
                </a:cubicBezTo>
                <a:cubicBezTo>
                  <a:pt x="13503" y="18655"/>
                  <a:pt x="15072" y="18017"/>
                  <a:pt x="16278" y="16972"/>
                </a:cubicBezTo>
                <a:lnTo>
                  <a:pt x="16972" y="17666"/>
                </a:lnTo>
                <a:cubicBezTo>
                  <a:pt x="16969" y="17668"/>
                  <a:pt x="16967" y="17671"/>
                  <a:pt x="16965" y="17673"/>
                </a:cubicBezTo>
                <a:lnTo>
                  <a:pt x="16979" y="17673"/>
                </a:lnTo>
                <a:lnTo>
                  <a:pt x="20762" y="21457"/>
                </a:lnTo>
                <a:cubicBezTo>
                  <a:pt x="20851" y="21546"/>
                  <a:pt x="20974" y="21600"/>
                  <a:pt x="21109" y="21600"/>
                </a:cubicBezTo>
                <a:cubicBezTo>
                  <a:pt x="21380" y="21600"/>
                  <a:pt x="21600" y="21381"/>
                  <a:pt x="21600" y="21109"/>
                </a:cubicBezTo>
                <a:cubicBezTo>
                  <a:pt x="21600" y="20974"/>
                  <a:pt x="21545" y="20851"/>
                  <a:pt x="21456" y="20762"/>
                </a:cubicBezTo>
                <a:cubicBezTo>
                  <a:pt x="21456" y="20762"/>
                  <a:pt x="16972" y="16278"/>
                  <a:pt x="16972" y="16278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56" name="Shape 2540">
            <a:extLst>
              <a:ext uri="{FF2B5EF4-FFF2-40B4-BE49-F238E27FC236}">
                <a16:creationId xmlns:a16="http://schemas.microsoft.com/office/drawing/2014/main" xmlns="" id="{1C97D856-9A17-6040-AD31-5178426CBAFD}"/>
              </a:ext>
            </a:extLst>
          </p:cNvPr>
          <p:cNvSpPr/>
          <p:nvPr/>
        </p:nvSpPr>
        <p:spPr>
          <a:xfrm>
            <a:off x="11169855" y="5988523"/>
            <a:ext cx="1161625" cy="11616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57" name="Shape 2528">
            <a:extLst>
              <a:ext uri="{FF2B5EF4-FFF2-40B4-BE49-F238E27FC236}">
                <a16:creationId xmlns:a16="http://schemas.microsoft.com/office/drawing/2014/main" xmlns="" id="{512F9C2E-F91B-D546-9383-0F83479A9919}"/>
              </a:ext>
            </a:extLst>
          </p:cNvPr>
          <p:cNvSpPr/>
          <p:nvPr/>
        </p:nvSpPr>
        <p:spPr>
          <a:xfrm>
            <a:off x="4064540" y="5988523"/>
            <a:ext cx="844819" cy="11616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250" y="19636"/>
                </a:moveTo>
                <a:cubicBezTo>
                  <a:pt x="20250" y="20178"/>
                  <a:pt x="19645" y="20618"/>
                  <a:pt x="18900" y="20618"/>
                </a:cubicBezTo>
                <a:lnTo>
                  <a:pt x="2700" y="20618"/>
                </a:lnTo>
                <a:cubicBezTo>
                  <a:pt x="1955" y="20618"/>
                  <a:pt x="1350" y="20178"/>
                  <a:pt x="1350" y="19636"/>
                </a:cubicBezTo>
                <a:lnTo>
                  <a:pt x="1350" y="10800"/>
                </a:lnTo>
                <a:cubicBezTo>
                  <a:pt x="1350" y="10258"/>
                  <a:pt x="1955" y="9818"/>
                  <a:pt x="2700" y="9818"/>
                </a:cubicBezTo>
                <a:lnTo>
                  <a:pt x="18900" y="9818"/>
                </a:lnTo>
                <a:cubicBezTo>
                  <a:pt x="19645" y="9818"/>
                  <a:pt x="20250" y="10258"/>
                  <a:pt x="20250" y="10800"/>
                </a:cubicBezTo>
                <a:cubicBezTo>
                  <a:pt x="20250" y="10800"/>
                  <a:pt x="20250" y="19636"/>
                  <a:pt x="20250" y="19636"/>
                </a:cubicBezTo>
                <a:close/>
                <a:moveTo>
                  <a:pt x="4050" y="5891"/>
                </a:moveTo>
                <a:cubicBezTo>
                  <a:pt x="4050" y="3180"/>
                  <a:pt x="7072" y="982"/>
                  <a:pt x="10800" y="982"/>
                </a:cubicBezTo>
                <a:cubicBezTo>
                  <a:pt x="14528" y="982"/>
                  <a:pt x="17550" y="3180"/>
                  <a:pt x="17550" y="5891"/>
                </a:cubicBezTo>
                <a:lnTo>
                  <a:pt x="17550" y="8836"/>
                </a:lnTo>
                <a:lnTo>
                  <a:pt x="4050" y="8836"/>
                </a:lnTo>
                <a:cubicBezTo>
                  <a:pt x="4050" y="8836"/>
                  <a:pt x="4050" y="5891"/>
                  <a:pt x="4050" y="5891"/>
                </a:cubicBezTo>
                <a:close/>
                <a:moveTo>
                  <a:pt x="18900" y="8836"/>
                </a:moveTo>
                <a:lnTo>
                  <a:pt x="18900" y="5891"/>
                </a:lnTo>
                <a:cubicBezTo>
                  <a:pt x="18900" y="2638"/>
                  <a:pt x="15273" y="0"/>
                  <a:pt x="10800" y="0"/>
                </a:cubicBezTo>
                <a:cubicBezTo>
                  <a:pt x="6327" y="0"/>
                  <a:pt x="2700" y="2638"/>
                  <a:pt x="2700" y="5891"/>
                </a:cubicBezTo>
                <a:lnTo>
                  <a:pt x="2700" y="8836"/>
                </a:lnTo>
                <a:cubicBezTo>
                  <a:pt x="1209" y="8836"/>
                  <a:pt x="0" y="9716"/>
                  <a:pt x="0" y="10800"/>
                </a:cubicBezTo>
                <a:lnTo>
                  <a:pt x="0" y="19636"/>
                </a:lnTo>
                <a:cubicBezTo>
                  <a:pt x="0" y="20721"/>
                  <a:pt x="1209" y="21600"/>
                  <a:pt x="2700" y="21600"/>
                </a:cubicBezTo>
                <a:lnTo>
                  <a:pt x="18900" y="21600"/>
                </a:lnTo>
                <a:cubicBezTo>
                  <a:pt x="20391" y="21600"/>
                  <a:pt x="21600" y="20721"/>
                  <a:pt x="21600" y="19636"/>
                </a:cubicBezTo>
                <a:lnTo>
                  <a:pt x="21600" y="10800"/>
                </a:lnTo>
                <a:cubicBezTo>
                  <a:pt x="21600" y="9716"/>
                  <a:pt x="20391" y="8836"/>
                  <a:pt x="18900" y="8836"/>
                </a:cubicBezTo>
                <a:moveTo>
                  <a:pt x="11475" y="15573"/>
                </a:moveTo>
                <a:lnTo>
                  <a:pt x="11475" y="16200"/>
                </a:lnTo>
                <a:cubicBezTo>
                  <a:pt x="11475" y="16472"/>
                  <a:pt x="11172" y="16691"/>
                  <a:pt x="10800" y="16691"/>
                </a:cubicBezTo>
                <a:cubicBezTo>
                  <a:pt x="10428" y="16691"/>
                  <a:pt x="10125" y="16472"/>
                  <a:pt x="10125" y="16200"/>
                </a:cubicBezTo>
                <a:lnTo>
                  <a:pt x="10125" y="15573"/>
                </a:lnTo>
                <a:cubicBezTo>
                  <a:pt x="9723" y="15403"/>
                  <a:pt x="9450" y="15090"/>
                  <a:pt x="9450" y="14727"/>
                </a:cubicBezTo>
                <a:cubicBezTo>
                  <a:pt x="9450" y="14186"/>
                  <a:pt x="10055" y="13745"/>
                  <a:pt x="10800" y="13745"/>
                </a:cubicBezTo>
                <a:cubicBezTo>
                  <a:pt x="11545" y="13745"/>
                  <a:pt x="12150" y="14186"/>
                  <a:pt x="12150" y="14727"/>
                </a:cubicBezTo>
                <a:cubicBezTo>
                  <a:pt x="12150" y="15090"/>
                  <a:pt x="11876" y="15403"/>
                  <a:pt x="11475" y="15573"/>
                </a:cubicBezTo>
                <a:moveTo>
                  <a:pt x="10800" y="12764"/>
                </a:moveTo>
                <a:cubicBezTo>
                  <a:pt x="9309" y="12764"/>
                  <a:pt x="8100" y="13643"/>
                  <a:pt x="8100" y="14727"/>
                </a:cubicBezTo>
                <a:cubicBezTo>
                  <a:pt x="8100" y="15232"/>
                  <a:pt x="8369" y="15687"/>
                  <a:pt x="8798" y="16034"/>
                </a:cubicBezTo>
                <a:cubicBezTo>
                  <a:pt x="8789" y="16089"/>
                  <a:pt x="8775" y="16144"/>
                  <a:pt x="8775" y="16200"/>
                </a:cubicBezTo>
                <a:cubicBezTo>
                  <a:pt x="8775" y="17014"/>
                  <a:pt x="9681" y="17673"/>
                  <a:pt x="10800" y="17673"/>
                </a:cubicBezTo>
                <a:cubicBezTo>
                  <a:pt x="11919" y="17673"/>
                  <a:pt x="12825" y="17014"/>
                  <a:pt x="12825" y="16200"/>
                </a:cubicBezTo>
                <a:cubicBezTo>
                  <a:pt x="12825" y="16144"/>
                  <a:pt x="12810" y="16089"/>
                  <a:pt x="12802" y="16034"/>
                </a:cubicBezTo>
                <a:cubicBezTo>
                  <a:pt x="13231" y="15686"/>
                  <a:pt x="13500" y="15232"/>
                  <a:pt x="13500" y="14727"/>
                </a:cubicBezTo>
                <a:cubicBezTo>
                  <a:pt x="13500" y="13643"/>
                  <a:pt x="12291" y="12764"/>
                  <a:pt x="10800" y="12764"/>
                </a:cubicBezTo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rgbClr val="FFFF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E07EAFE1-E094-CC46-83DE-B2062A3C0A07}"/>
              </a:ext>
            </a:extLst>
          </p:cNvPr>
          <p:cNvSpPr txBox="1"/>
          <p:nvPr/>
        </p:nvSpPr>
        <p:spPr>
          <a:xfrm>
            <a:off x="5175250" y="1390006"/>
            <a:ext cx="140271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WARUM EASY </a:t>
            </a:r>
            <a:r>
              <a:rPr lang="en-US" sz="6600" spc="600" dirty="0" smtClean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BANKING?</a:t>
            </a:r>
            <a:endParaRPr lang="en-US" sz="9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A6B29A8D-2414-1C42-8951-DE7DDAE1DC89}"/>
              </a:ext>
            </a:extLst>
          </p:cNvPr>
          <p:cNvSpPr txBox="1"/>
          <p:nvPr/>
        </p:nvSpPr>
        <p:spPr>
          <a:xfrm>
            <a:off x="4897753" y="2619586"/>
            <a:ext cx="14658343" cy="1307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8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Mit der Website Easy Banking machen wir die Suche nach der passenden Kreditkarte einfacher, besser und schneller für den Kunden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F65E8C90-ED3D-6449-865E-F62972E1AEB7}"/>
              </a:ext>
            </a:extLst>
          </p:cNvPr>
          <p:cNvSpPr txBox="1"/>
          <p:nvPr/>
        </p:nvSpPr>
        <p:spPr>
          <a:xfrm>
            <a:off x="9188166" y="8599659"/>
            <a:ext cx="54008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Es ist einfach einfach</a:t>
            </a:r>
          </a:p>
          <a:p>
            <a:pPr algn="ctr">
              <a:lnSpc>
                <a:spcPct val="150000"/>
              </a:lnSpc>
            </a:pP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Durch unserem </a:t>
            </a:r>
            <a:r>
              <a:rPr lang="de-DE" sz="2400" spc="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Questionnaire</a:t>
            </a: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mit 10 einfachen Fragen spart sich der Kunde stundenlanges </a:t>
            </a:r>
            <a:r>
              <a:rPr lang="de-DE" sz="2400" spc="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Googlen</a:t>
            </a: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und Recherchieren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5CF18C58-178E-F34F-B9B1-457D56DBBB78}"/>
              </a:ext>
            </a:extLst>
          </p:cNvPr>
          <p:cNvSpPr txBox="1"/>
          <p:nvPr/>
        </p:nvSpPr>
        <p:spPr>
          <a:xfrm>
            <a:off x="10167600" y="7867399"/>
            <a:ext cx="34419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200" b="1" spc="600" dirty="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SIMPLICITY</a:t>
            </a:r>
            <a:endParaRPr lang="de-DE" sz="4800" b="1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E21B608C-F24C-5C42-A7B2-8969147E9D5F}"/>
              </a:ext>
            </a:extLst>
          </p:cNvPr>
          <p:cNvSpPr txBox="1"/>
          <p:nvPr/>
        </p:nvSpPr>
        <p:spPr>
          <a:xfrm>
            <a:off x="16745320" y="8599659"/>
            <a:ext cx="49122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Alles auf einen Blick</a:t>
            </a:r>
          </a:p>
          <a:p>
            <a:pPr algn="ctr">
              <a:lnSpc>
                <a:spcPct val="150000"/>
              </a:lnSpc>
            </a:pP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Durch die Gestaltung und den Aufbau der Website musst du nicht lange suchen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4FB2E1DF-014F-2F4C-9941-5849803C2F16}"/>
              </a:ext>
            </a:extLst>
          </p:cNvPr>
          <p:cNvSpPr txBox="1"/>
          <p:nvPr/>
        </p:nvSpPr>
        <p:spPr>
          <a:xfrm>
            <a:off x="16835249" y="7867399"/>
            <a:ext cx="47323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600" dirty="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MODERN DESIGN</a:t>
            </a:r>
            <a:endParaRPr lang="en-US" sz="4800" b="1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A7CAA33B-CC1F-B140-8126-40C7E2FBA220}"/>
              </a:ext>
            </a:extLst>
          </p:cNvPr>
          <p:cNvSpPr txBox="1"/>
          <p:nvPr/>
        </p:nvSpPr>
        <p:spPr>
          <a:xfrm>
            <a:off x="1488572" y="8599659"/>
            <a:ext cx="59967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Unser Unique </a:t>
            </a:r>
            <a:r>
              <a:rPr lang="de-DE" sz="2400" b="1" spc="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Selling</a:t>
            </a:r>
            <a:r>
              <a:rPr lang="de-DE" sz="2400" b="1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Point</a:t>
            </a:r>
          </a:p>
          <a:p>
            <a:pPr algn="ctr">
              <a:lnSpc>
                <a:spcPct val="150000"/>
              </a:lnSpc>
            </a:pP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Klar. Es gibt andere Vergleichsportale wie Check 24. ABER nur bei Easy Banking findest du die Kreditkarte die wirklich zu dir passt in unter einer Minute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622C871C-7EC0-E74F-A346-DC3B11931625}"/>
              </a:ext>
            </a:extLst>
          </p:cNvPr>
          <p:cNvSpPr txBox="1"/>
          <p:nvPr/>
        </p:nvSpPr>
        <p:spPr>
          <a:xfrm>
            <a:off x="1908140" y="7867399"/>
            <a:ext cx="51075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600" dirty="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CUSTOMER VALUE</a:t>
            </a:r>
            <a:endParaRPr lang="en-US" sz="4800" b="1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xmlns="" id="{B9B2894E-00E5-C84E-85B0-03EB4C09FF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50" y="346558"/>
            <a:ext cx="3177488" cy="129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89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B8F53217-F4E9-6041-A1A1-61264C1566D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F1BC16F5-C43F-8143-A578-20D06F705285}"/>
              </a:ext>
            </a:extLst>
          </p:cNvPr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rgbClr val="183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-376464" y="-391885"/>
            <a:ext cx="25130578" cy="14499770"/>
          </a:xfrm>
          <a:prstGeom prst="rect">
            <a:avLst/>
          </a:prstGeom>
          <a:solidFill>
            <a:srgbClr val="5B3B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-376464" y="-391885"/>
            <a:ext cx="25130578" cy="14499770"/>
          </a:xfrm>
          <a:prstGeom prst="rect">
            <a:avLst/>
          </a:prstGeom>
          <a:solidFill>
            <a:srgbClr val="E9F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D70D003-7C66-A549-B001-77B003BE1C49}"/>
              </a:ext>
            </a:extLst>
          </p:cNvPr>
          <p:cNvSpPr txBox="1"/>
          <p:nvPr/>
        </p:nvSpPr>
        <p:spPr>
          <a:xfrm>
            <a:off x="8027324" y="5695129"/>
            <a:ext cx="834074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spc="30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UNSER</a:t>
            </a:r>
          </a:p>
          <a:p>
            <a:pPr algn="ctr"/>
            <a:r>
              <a:rPr lang="en-US" sz="7200" spc="30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VORGEHEN</a:t>
            </a:r>
          </a:p>
        </p:txBody>
      </p:sp>
    </p:spTree>
    <p:extLst>
      <p:ext uri="{BB962C8B-B14F-4D97-AF65-F5344CB8AC3E}">
        <p14:creationId xmlns:p14="http://schemas.microsoft.com/office/powerpoint/2010/main" val="1377698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1ECD2714-8F4D-8D4F-A5E5-7155094FC0C1}"/>
              </a:ext>
            </a:extLst>
          </p:cNvPr>
          <p:cNvSpPr txBox="1"/>
          <p:nvPr/>
        </p:nvSpPr>
        <p:spPr>
          <a:xfrm>
            <a:off x="3089057" y="7343737"/>
            <a:ext cx="30559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Einarbeitung in </a:t>
            </a:r>
            <a:r>
              <a:rPr lang="de-DE" sz="2000" dirty="0" err="1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Webscraper</a:t>
            </a:r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99AD7E4F-BDE4-DD42-B5BC-FF6DB231A3DD}"/>
              </a:ext>
            </a:extLst>
          </p:cNvPr>
          <p:cNvSpPr txBox="1"/>
          <p:nvPr/>
        </p:nvSpPr>
        <p:spPr>
          <a:xfrm>
            <a:off x="3089057" y="8133930"/>
            <a:ext cx="31401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Strukturanalyse der Website Check 24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82781F11-1AE0-9649-AF26-614E72D3573E}"/>
              </a:ext>
            </a:extLst>
          </p:cNvPr>
          <p:cNvSpPr txBox="1"/>
          <p:nvPr/>
        </p:nvSpPr>
        <p:spPr>
          <a:xfrm>
            <a:off x="3089058" y="9143644"/>
            <a:ext cx="2725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Erstellen der Datenbank 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55418EA3-8C0E-AA4E-873D-457B96F34C51}"/>
              </a:ext>
            </a:extLst>
          </p:cNvPr>
          <p:cNvSpPr txBox="1"/>
          <p:nvPr/>
        </p:nvSpPr>
        <p:spPr>
          <a:xfrm>
            <a:off x="3089057" y="10043597"/>
            <a:ext cx="30559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Dauer: Etwa 2 Wochen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5D0C98F2-F0D3-9C49-B647-D8BDDD93BCF5}"/>
              </a:ext>
            </a:extLst>
          </p:cNvPr>
          <p:cNvSpPr txBox="1"/>
          <p:nvPr/>
        </p:nvSpPr>
        <p:spPr>
          <a:xfrm>
            <a:off x="2190908" y="6516453"/>
            <a:ext cx="4404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Daten über Kreditkarten aus Check 24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xmlns="" id="{523D2E01-1DF7-C442-A3B4-E8569B658121}"/>
              </a:ext>
            </a:extLst>
          </p:cNvPr>
          <p:cNvGrpSpPr/>
          <p:nvPr/>
        </p:nvGrpSpPr>
        <p:grpSpPr>
          <a:xfrm>
            <a:off x="2674092" y="7502247"/>
            <a:ext cx="275326" cy="146601"/>
            <a:chOff x="3082436" y="1989275"/>
            <a:chExt cx="3644331" cy="1940468"/>
          </a:xfrm>
          <a:solidFill>
            <a:schemeClr val="accent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59E8E982-3B7C-E247-91E6-4F0F43693F9F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xmlns="" id="{454B054D-C3A4-584F-8ED9-7B86531A405F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DBAF18CE-5208-F443-9FB0-2327867423E6}"/>
              </a:ext>
            </a:extLst>
          </p:cNvPr>
          <p:cNvGrpSpPr/>
          <p:nvPr/>
        </p:nvGrpSpPr>
        <p:grpSpPr>
          <a:xfrm>
            <a:off x="2674092" y="8389882"/>
            <a:ext cx="275326" cy="146601"/>
            <a:chOff x="3082436" y="1989275"/>
            <a:chExt cx="3644331" cy="1940468"/>
          </a:xfrm>
          <a:solidFill>
            <a:schemeClr val="accent1"/>
          </a:solidFill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xmlns="" id="{BA7DB2A3-7ABE-5C44-A840-0D543E497881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xmlns="" id="{80A2A77D-E91D-9844-9419-7489779D4BCB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xmlns="" id="{734119D8-5719-6D4D-BE5A-8FEE8F84FD0E}"/>
              </a:ext>
            </a:extLst>
          </p:cNvPr>
          <p:cNvGrpSpPr/>
          <p:nvPr/>
        </p:nvGrpSpPr>
        <p:grpSpPr>
          <a:xfrm>
            <a:off x="2674092" y="9283402"/>
            <a:ext cx="275326" cy="146601"/>
            <a:chOff x="3082436" y="1989275"/>
            <a:chExt cx="3644331" cy="1940468"/>
          </a:xfrm>
          <a:solidFill>
            <a:schemeClr val="accent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xmlns="" id="{CFDDB4D2-3B2F-B04E-9058-04E60378B55B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xmlns="" id="{FFF0859A-BC6E-A94B-BD23-4A23792BD8AA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xmlns="" id="{D3FCC2AF-BB3F-E747-A760-9777D9323486}"/>
              </a:ext>
            </a:extLst>
          </p:cNvPr>
          <p:cNvGrpSpPr/>
          <p:nvPr/>
        </p:nvGrpSpPr>
        <p:grpSpPr>
          <a:xfrm>
            <a:off x="2674092" y="10189989"/>
            <a:ext cx="275326" cy="146601"/>
            <a:chOff x="3082436" y="1989275"/>
            <a:chExt cx="3644331" cy="1940468"/>
          </a:xfrm>
          <a:solidFill>
            <a:schemeClr val="accent1"/>
          </a:solidFill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xmlns="" id="{E6538E30-A4CC-3744-AD7D-859373FEC9CD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xmlns="" id="{EA2B15A3-6E54-BA47-98CB-04442F5A74D2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C93D9474-817A-FF4C-9AC1-39F915765B19}"/>
              </a:ext>
            </a:extLst>
          </p:cNvPr>
          <p:cNvSpPr txBox="1"/>
          <p:nvPr/>
        </p:nvSpPr>
        <p:spPr>
          <a:xfrm>
            <a:off x="8256708" y="7331364"/>
            <a:ext cx="3157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Importieren der Datenbank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xmlns="" id="{7567E994-64C2-3140-96BE-C4C6071B51A2}"/>
              </a:ext>
            </a:extLst>
          </p:cNvPr>
          <p:cNvSpPr txBox="1"/>
          <p:nvPr/>
        </p:nvSpPr>
        <p:spPr>
          <a:xfrm>
            <a:off x="8256708" y="8104693"/>
            <a:ext cx="272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Eleminieren von nicht verwendbaren Daten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xmlns="" id="{9247EC4B-91A0-2646-950D-1016DBE399BE}"/>
              </a:ext>
            </a:extLst>
          </p:cNvPr>
          <p:cNvSpPr txBox="1"/>
          <p:nvPr/>
        </p:nvSpPr>
        <p:spPr>
          <a:xfrm>
            <a:off x="8256707" y="8987386"/>
            <a:ext cx="34877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Hinzufügen von fehlenden Informationen 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807F4911-8580-6F4A-A071-5FC4C7CA808B}"/>
              </a:ext>
            </a:extLst>
          </p:cNvPr>
          <p:cNvSpPr txBox="1"/>
          <p:nvPr/>
        </p:nvSpPr>
        <p:spPr>
          <a:xfrm>
            <a:off x="8256708" y="9887340"/>
            <a:ext cx="272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Umwandeln der Datensätze in </a:t>
            </a:r>
            <a:r>
              <a:rPr lang="de-DE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Booleans</a:t>
            </a:r>
            <a:endParaRPr lang="de-DE" sz="2000" dirty="0">
              <a:solidFill>
                <a:schemeClr val="accent6">
                  <a:lumMod val="50000"/>
                </a:schemeClr>
              </a:solidFill>
              <a:latin typeface="Montserrat Light" pitchFamily="2" charset="77"/>
              <a:ea typeface="Montserrat Light" charset="0"/>
              <a:cs typeface="Montserrat Light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xmlns="" id="{86AB7D99-ADFE-EF48-AC6E-D8B8092FB38C}"/>
              </a:ext>
            </a:extLst>
          </p:cNvPr>
          <p:cNvSpPr txBox="1"/>
          <p:nvPr/>
        </p:nvSpPr>
        <p:spPr>
          <a:xfrm>
            <a:off x="8256707" y="10931177"/>
            <a:ext cx="30724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Dauer: Etwa 1 Woche 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xmlns="" id="{0E8420E1-EB52-4743-B4DB-285FE07C96C5}"/>
              </a:ext>
            </a:extLst>
          </p:cNvPr>
          <p:cNvGrpSpPr/>
          <p:nvPr/>
        </p:nvGrpSpPr>
        <p:grpSpPr>
          <a:xfrm>
            <a:off x="7815248" y="7502247"/>
            <a:ext cx="275326" cy="146601"/>
            <a:chOff x="3082436" y="1989275"/>
            <a:chExt cx="3644331" cy="1940468"/>
          </a:xfrm>
          <a:solidFill>
            <a:schemeClr val="accent2">
              <a:lumMod val="50000"/>
            </a:schemeClr>
          </a:solidFill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xmlns="" id="{B8461B25-FF8F-AC46-B429-6F25E55EF7FE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xmlns="" id="{BFFFBB3E-09A1-3846-8F02-5BE395262E93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xmlns="" id="{1673DF78-DCEC-1742-9221-7643B15C3354}"/>
              </a:ext>
            </a:extLst>
          </p:cNvPr>
          <p:cNvGrpSpPr/>
          <p:nvPr/>
        </p:nvGrpSpPr>
        <p:grpSpPr>
          <a:xfrm>
            <a:off x="7815248" y="8389882"/>
            <a:ext cx="275326" cy="146601"/>
            <a:chOff x="3082436" y="1989275"/>
            <a:chExt cx="3644331" cy="1940468"/>
          </a:xfrm>
          <a:solidFill>
            <a:schemeClr val="accent2">
              <a:lumMod val="50000"/>
            </a:schemeClr>
          </a:solidFill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xmlns="" id="{4E9481AC-FDA6-9746-93FF-7288F8973899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xmlns="" id="{DB2C7D45-F695-714A-942E-227D26DA6CE9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xmlns="" id="{01D0161A-744F-EF42-971A-1AB2A262E36D}"/>
              </a:ext>
            </a:extLst>
          </p:cNvPr>
          <p:cNvGrpSpPr/>
          <p:nvPr/>
        </p:nvGrpSpPr>
        <p:grpSpPr>
          <a:xfrm>
            <a:off x="7815248" y="9283402"/>
            <a:ext cx="275326" cy="146601"/>
            <a:chOff x="3082436" y="1989275"/>
            <a:chExt cx="3644331" cy="1940468"/>
          </a:xfrm>
          <a:solidFill>
            <a:schemeClr val="accent2">
              <a:lumMod val="50000"/>
            </a:schemeClr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xmlns="" id="{DB0EC12A-7635-CA43-88DD-7C40924AE704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248D7EC5-BE75-5243-B0C1-12AD73000E5C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xmlns="" id="{5FBE9947-862B-8B49-8E69-822958D1F37B}"/>
              </a:ext>
            </a:extLst>
          </p:cNvPr>
          <p:cNvGrpSpPr/>
          <p:nvPr/>
        </p:nvGrpSpPr>
        <p:grpSpPr>
          <a:xfrm>
            <a:off x="7815248" y="10189989"/>
            <a:ext cx="275326" cy="146601"/>
            <a:chOff x="3082436" y="1989275"/>
            <a:chExt cx="3644331" cy="1940468"/>
          </a:xfrm>
          <a:solidFill>
            <a:schemeClr val="accent2">
              <a:lumMod val="50000"/>
            </a:schemeClr>
          </a:solidFill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xmlns="" id="{81674EC9-C13F-414F-8D00-E7548FCEC242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xmlns="" id="{DC49D269-420F-994D-AAFC-471E14D342A7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xmlns="" id="{28278617-E6DE-1340-AE92-F9497BB2E38E}"/>
              </a:ext>
            </a:extLst>
          </p:cNvPr>
          <p:cNvGrpSpPr/>
          <p:nvPr/>
        </p:nvGrpSpPr>
        <p:grpSpPr>
          <a:xfrm>
            <a:off x="7815248" y="11102462"/>
            <a:ext cx="275326" cy="146601"/>
            <a:chOff x="3082436" y="1989275"/>
            <a:chExt cx="3644331" cy="1940468"/>
          </a:xfrm>
          <a:solidFill>
            <a:schemeClr val="accent2">
              <a:lumMod val="50000"/>
            </a:schemeClr>
          </a:solidFill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xmlns="" id="{3B22DEB2-B29D-924B-9168-EE945ACC2B70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xmlns="" id="{07311ED4-9B70-8B4A-A697-717C1E570E23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xmlns="" id="{6CC844AA-246D-9648-BE6E-BFCE7B2ABE3A}"/>
              </a:ext>
            </a:extLst>
          </p:cNvPr>
          <p:cNvSpPr txBox="1"/>
          <p:nvPr/>
        </p:nvSpPr>
        <p:spPr>
          <a:xfrm>
            <a:off x="13639250" y="7331364"/>
            <a:ext cx="32692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Punktesystem 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xmlns="" id="{5494B052-2334-8E4F-806E-95D4503F5B38}"/>
              </a:ext>
            </a:extLst>
          </p:cNvPr>
          <p:cNvSpPr txBox="1"/>
          <p:nvPr/>
        </p:nvSpPr>
        <p:spPr>
          <a:xfrm>
            <a:off x="13639251" y="7898304"/>
            <a:ext cx="34584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Wenn Eigenschaft mit Antwort des Kunden übereinstimmt, bekommt Kreditkarte Punkt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xmlns="" id="{67DCE269-A07C-B241-B8DA-8EBEE7412A77}"/>
              </a:ext>
            </a:extLst>
          </p:cNvPr>
          <p:cNvSpPr txBox="1"/>
          <p:nvPr/>
        </p:nvSpPr>
        <p:spPr>
          <a:xfrm>
            <a:off x="13639251" y="9080797"/>
            <a:ext cx="30559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Die 3 Karten mit der höchsten Punktzahl werden dem Kunden angezeigt 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xmlns="" id="{4B24CB04-F23C-3544-B7BE-99BBD7E3C75E}"/>
              </a:ext>
            </a:extLst>
          </p:cNvPr>
          <p:cNvSpPr txBox="1"/>
          <p:nvPr/>
        </p:nvSpPr>
        <p:spPr>
          <a:xfrm>
            <a:off x="13662018" y="10263289"/>
            <a:ext cx="30559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Dauer: Etwa 2 Wochen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xmlns="" id="{F907135D-192E-CC48-B49B-322C1C76E1BE}"/>
              </a:ext>
            </a:extLst>
          </p:cNvPr>
          <p:cNvGrpSpPr/>
          <p:nvPr/>
        </p:nvGrpSpPr>
        <p:grpSpPr>
          <a:xfrm>
            <a:off x="13197790" y="7502247"/>
            <a:ext cx="275326" cy="146601"/>
            <a:chOff x="3082436" y="1989275"/>
            <a:chExt cx="3644331" cy="1940468"/>
          </a:xfrm>
          <a:solidFill>
            <a:schemeClr val="accent3"/>
          </a:solidFill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xmlns="" id="{77432B37-1CF9-704B-AE0C-7A680D7882A7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xmlns="" id="{542612A5-7936-B646-96C6-947E34B5CDFA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xmlns="" id="{315B4160-BA75-044E-A42D-37816A959F48}"/>
              </a:ext>
            </a:extLst>
          </p:cNvPr>
          <p:cNvGrpSpPr/>
          <p:nvPr/>
        </p:nvGrpSpPr>
        <p:grpSpPr>
          <a:xfrm>
            <a:off x="13199083" y="8402477"/>
            <a:ext cx="275326" cy="146601"/>
            <a:chOff x="3082436" y="1989275"/>
            <a:chExt cx="3644331" cy="1940468"/>
          </a:xfrm>
          <a:solidFill>
            <a:schemeClr val="accent3"/>
          </a:solidFill>
        </p:grpSpPr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xmlns="" id="{925BF237-38E5-184A-9500-18B4F3167ACC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xmlns="" id="{D2660A5B-F6C5-FC49-9906-DD7059028E7F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xmlns="" id="{5C242787-EE8C-A24D-9DE9-B3905AE4AE30}"/>
              </a:ext>
            </a:extLst>
          </p:cNvPr>
          <p:cNvGrpSpPr/>
          <p:nvPr/>
        </p:nvGrpSpPr>
        <p:grpSpPr>
          <a:xfrm>
            <a:off x="13199083" y="9546590"/>
            <a:ext cx="275326" cy="146601"/>
            <a:chOff x="3082436" y="1989275"/>
            <a:chExt cx="3644331" cy="1940468"/>
          </a:xfrm>
          <a:solidFill>
            <a:schemeClr val="accent3"/>
          </a:solidFill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xmlns="" id="{5416785B-FDF4-7148-8736-C2447081361C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xmlns="" id="{52FBA19C-56BB-9A48-B585-3C4B483A98A4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xmlns="" id="{6C246FAE-9DC5-1946-A254-8CB256E1AC17}"/>
              </a:ext>
            </a:extLst>
          </p:cNvPr>
          <p:cNvGrpSpPr/>
          <p:nvPr/>
        </p:nvGrpSpPr>
        <p:grpSpPr>
          <a:xfrm>
            <a:off x="13224625" y="10453480"/>
            <a:ext cx="275326" cy="146601"/>
            <a:chOff x="3082436" y="1989275"/>
            <a:chExt cx="3644331" cy="1940468"/>
          </a:xfrm>
          <a:solidFill>
            <a:schemeClr val="accent3"/>
          </a:solidFill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xmlns="" id="{CB43CD82-B128-F34E-9B79-4AB8F8C08C5B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xmlns="" id="{06958FF3-04CC-434F-9745-9C8041B23069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sp>
        <p:nvSpPr>
          <p:cNvPr id="133" name="TextBox 132">
            <a:extLst>
              <a:ext uri="{FF2B5EF4-FFF2-40B4-BE49-F238E27FC236}">
                <a16:creationId xmlns:a16="http://schemas.microsoft.com/office/drawing/2014/main" xmlns="" id="{A668A996-5ED5-0841-886F-C334ED2AA146}"/>
              </a:ext>
            </a:extLst>
          </p:cNvPr>
          <p:cNvSpPr txBox="1"/>
          <p:nvPr/>
        </p:nvSpPr>
        <p:spPr>
          <a:xfrm>
            <a:off x="18780407" y="7331364"/>
            <a:ext cx="2857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Benutzung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von AWS 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xmlns="" id="{5D9A007F-9DEB-BE43-B2EA-F4A249FA3495}"/>
              </a:ext>
            </a:extLst>
          </p:cNvPr>
          <p:cNvSpPr txBox="1"/>
          <p:nvPr/>
        </p:nvSpPr>
        <p:spPr>
          <a:xfrm>
            <a:off x="18780407" y="8112063"/>
            <a:ext cx="2725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Datenbank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über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AWS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hochladen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Montserrat Light" pitchFamily="2" charset="77"/>
              <a:ea typeface="Montserrat Light" charset="0"/>
              <a:cs typeface="Montserrat Light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xmlns="" id="{7BF7580A-08F0-DD4E-9529-299B5977250B}"/>
              </a:ext>
            </a:extLst>
          </p:cNvPr>
          <p:cNvSpPr txBox="1"/>
          <p:nvPr/>
        </p:nvSpPr>
        <p:spPr>
          <a:xfrm>
            <a:off x="18780407" y="9091514"/>
            <a:ext cx="31477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Verbindungen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zwischen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einzelnen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Elementen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über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Rest API </a:t>
            </a:r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xmlns="" id="{C4E6A26F-34FA-1F4F-91C1-4F004024314F}"/>
              </a:ext>
            </a:extLst>
          </p:cNvPr>
          <p:cNvGrpSpPr/>
          <p:nvPr/>
        </p:nvGrpSpPr>
        <p:grpSpPr>
          <a:xfrm>
            <a:off x="18338946" y="7502246"/>
            <a:ext cx="275326" cy="146601"/>
            <a:chOff x="3082436" y="1989275"/>
            <a:chExt cx="3644331" cy="1940468"/>
          </a:xfrm>
          <a:solidFill>
            <a:schemeClr val="accent6">
              <a:lumMod val="50000"/>
            </a:schemeClr>
          </a:solidFill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xmlns="" id="{A7BD757D-D1C2-C740-A0AC-E6A35A8A30D4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xmlns="" id="{3AB3F77F-2E48-6A49-BA4F-C11D3EC6D61E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xmlns="" id="{9F68A2C3-5945-6B44-A253-899133CAC02A}"/>
              </a:ext>
            </a:extLst>
          </p:cNvPr>
          <p:cNvGrpSpPr/>
          <p:nvPr/>
        </p:nvGrpSpPr>
        <p:grpSpPr>
          <a:xfrm>
            <a:off x="18340239" y="8390374"/>
            <a:ext cx="275326" cy="146601"/>
            <a:chOff x="3082436" y="1989275"/>
            <a:chExt cx="3644331" cy="1940468"/>
          </a:xfrm>
          <a:solidFill>
            <a:schemeClr val="accent6">
              <a:lumMod val="50000"/>
            </a:schemeClr>
          </a:solidFill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xmlns="" id="{BFF66294-AD95-CC42-96D7-79BA5F0C273F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xmlns="" id="{EEFB8B2C-CB5C-A242-94C1-F54335FD7A11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xmlns="" id="{9181BAC4-A4D6-B642-A034-24BB1AEAF405}"/>
              </a:ext>
            </a:extLst>
          </p:cNvPr>
          <p:cNvGrpSpPr/>
          <p:nvPr/>
        </p:nvGrpSpPr>
        <p:grpSpPr>
          <a:xfrm>
            <a:off x="18316337" y="9583672"/>
            <a:ext cx="275326" cy="146601"/>
            <a:chOff x="3082436" y="1989275"/>
            <a:chExt cx="3644331" cy="1940468"/>
          </a:xfrm>
          <a:solidFill>
            <a:schemeClr val="accent6">
              <a:lumMod val="50000"/>
            </a:schemeClr>
          </a:solidFill>
        </p:grpSpPr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xmlns="" id="{31D386F0-9316-094D-844F-4B5B7131D530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xmlns="" id="{EFB929ED-4CA7-C348-8959-A8F8F341B4AD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xmlns="" id="{16AF78F7-8633-FF47-A147-9F7F54971053}"/>
              </a:ext>
            </a:extLst>
          </p:cNvPr>
          <p:cNvGrpSpPr/>
          <p:nvPr/>
        </p:nvGrpSpPr>
        <p:grpSpPr>
          <a:xfrm>
            <a:off x="18340239" y="10422859"/>
            <a:ext cx="275326" cy="146601"/>
            <a:chOff x="3082436" y="1989275"/>
            <a:chExt cx="3644331" cy="1940468"/>
          </a:xfrm>
          <a:solidFill>
            <a:schemeClr val="accent6">
              <a:lumMod val="50000"/>
            </a:schemeClr>
          </a:solidFill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xmlns="" id="{C33B4008-EC7D-884B-81AD-51C2AD920C9D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xmlns="" id="{E84A5303-701D-1B44-A946-E9E508F3DB58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xmlns="" id="{49A17729-1E81-CC47-BCC4-04E249D771E3}"/>
              </a:ext>
            </a:extLst>
          </p:cNvPr>
          <p:cNvCxnSpPr>
            <a:cxnSpLocks/>
          </p:cNvCxnSpPr>
          <p:nvPr/>
        </p:nvCxnSpPr>
        <p:spPr>
          <a:xfrm>
            <a:off x="6727896" y="4873916"/>
            <a:ext cx="0" cy="69612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xmlns="" id="{55E3EBAD-B45E-474D-8F7D-8D20B6CE7E16}"/>
              </a:ext>
            </a:extLst>
          </p:cNvPr>
          <p:cNvCxnSpPr>
            <a:cxnSpLocks/>
          </p:cNvCxnSpPr>
          <p:nvPr/>
        </p:nvCxnSpPr>
        <p:spPr>
          <a:xfrm>
            <a:off x="2047081" y="4873916"/>
            <a:ext cx="0" cy="69612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xmlns="" id="{7DAD9BB6-B8EC-0746-A657-2BE04F00CEF6}"/>
              </a:ext>
            </a:extLst>
          </p:cNvPr>
          <p:cNvCxnSpPr>
            <a:cxnSpLocks/>
          </p:cNvCxnSpPr>
          <p:nvPr/>
        </p:nvCxnSpPr>
        <p:spPr>
          <a:xfrm>
            <a:off x="12272861" y="4873916"/>
            <a:ext cx="0" cy="69612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xmlns="" id="{724076A7-E27D-E148-A7D3-92B9DE69705E}"/>
              </a:ext>
            </a:extLst>
          </p:cNvPr>
          <p:cNvCxnSpPr>
            <a:cxnSpLocks/>
          </p:cNvCxnSpPr>
          <p:nvPr/>
        </p:nvCxnSpPr>
        <p:spPr>
          <a:xfrm>
            <a:off x="17505771" y="4873916"/>
            <a:ext cx="0" cy="69612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xmlns="" id="{97DE94EC-C7BA-E54F-A924-2293EC5DB2E6}"/>
              </a:ext>
            </a:extLst>
          </p:cNvPr>
          <p:cNvCxnSpPr>
            <a:cxnSpLocks/>
          </p:cNvCxnSpPr>
          <p:nvPr/>
        </p:nvCxnSpPr>
        <p:spPr>
          <a:xfrm>
            <a:off x="22330611" y="4873916"/>
            <a:ext cx="0" cy="69612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xmlns="" id="{5070D9E5-4A01-C04A-86F8-AC116F9654D2}"/>
              </a:ext>
            </a:extLst>
          </p:cNvPr>
          <p:cNvCxnSpPr/>
          <p:nvPr/>
        </p:nvCxnSpPr>
        <p:spPr>
          <a:xfrm>
            <a:off x="2047081" y="6050120"/>
            <a:ext cx="2028352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xmlns="" id="{10D7A4C1-2BBE-4742-8575-5D509A046F28}"/>
              </a:ext>
            </a:extLst>
          </p:cNvPr>
          <p:cNvCxnSpPr/>
          <p:nvPr/>
        </p:nvCxnSpPr>
        <p:spPr>
          <a:xfrm>
            <a:off x="2047081" y="4873916"/>
            <a:ext cx="2028352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xmlns="" id="{C2D5BD0E-7571-8042-8125-0C83EE2CCE09}"/>
              </a:ext>
            </a:extLst>
          </p:cNvPr>
          <p:cNvCxnSpPr/>
          <p:nvPr/>
        </p:nvCxnSpPr>
        <p:spPr>
          <a:xfrm>
            <a:off x="2047081" y="11811122"/>
            <a:ext cx="2028352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xmlns="" id="{3D1BC7B0-0430-4048-9686-B4FA179FBE8B}"/>
              </a:ext>
            </a:extLst>
          </p:cNvPr>
          <p:cNvSpPr txBox="1"/>
          <p:nvPr/>
        </p:nvSpPr>
        <p:spPr>
          <a:xfrm>
            <a:off x="5204301" y="1390006"/>
            <a:ext cx="139981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DER DATA SCIENCE PART </a:t>
            </a:r>
            <a:endParaRPr lang="en-US" sz="9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xmlns="" id="{16ADCF62-F67E-4841-99AB-0ECBC06A7EC0}"/>
              </a:ext>
            </a:extLst>
          </p:cNvPr>
          <p:cNvSpPr txBox="1"/>
          <p:nvPr/>
        </p:nvSpPr>
        <p:spPr>
          <a:xfrm>
            <a:off x="5204301" y="2683824"/>
            <a:ext cx="13779796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Der Data Science Part von Easy Banking lässt sich in 4 Teile aufteilen, die von </a:t>
            </a:r>
          </a:p>
          <a:p>
            <a:pPr algn="ctr">
              <a:lnSpc>
                <a:spcPct val="150000"/>
              </a:lnSpc>
            </a:pPr>
            <a:r>
              <a:rPr lang="de-DE" sz="2400" spc="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Jacqui</a:t>
            </a: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und Rebecca bearbeitet wurde  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xmlns="" id="{D2681C9C-86BF-1340-8A5B-FBE27F21E7DC}"/>
              </a:ext>
            </a:extLst>
          </p:cNvPr>
          <p:cNvSpPr txBox="1"/>
          <p:nvPr/>
        </p:nvSpPr>
        <p:spPr>
          <a:xfrm>
            <a:off x="2356438" y="5215030"/>
            <a:ext cx="40623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Data Collection</a:t>
            </a:r>
            <a:endParaRPr lang="en-US" sz="4800" b="1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xmlns="" id="{C653F0D6-6657-9841-9042-90E171BF3E68}"/>
              </a:ext>
            </a:extLst>
          </p:cNvPr>
          <p:cNvSpPr txBox="1"/>
          <p:nvPr/>
        </p:nvSpPr>
        <p:spPr>
          <a:xfrm>
            <a:off x="7769872" y="5215030"/>
            <a:ext cx="37032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Data Cleaning</a:t>
            </a:r>
            <a:endParaRPr lang="en-US" sz="4800" b="1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xmlns="" id="{4F39B44D-5349-3B46-AC5E-00B77FA2F504}"/>
              </a:ext>
            </a:extLst>
          </p:cNvPr>
          <p:cNvSpPr txBox="1"/>
          <p:nvPr/>
        </p:nvSpPr>
        <p:spPr>
          <a:xfrm>
            <a:off x="13447679" y="5215030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Algorithm </a:t>
            </a:r>
            <a:endParaRPr lang="en-US" sz="4800" b="1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xmlns="" id="{353D1B98-1938-CD4A-9E49-3CDD6D14F0B2}"/>
              </a:ext>
            </a:extLst>
          </p:cNvPr>
          <p:cNvSpPr txBox="1"/>
          <p:nvPr/>
        </p:nvSpPr>
        <p:spPr>
          <a:xfrm>
            <a:off x="18598835" y="5215030"/>
            <a:ext cx="2959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Connection</a:t>
            </a:r>
            <a:endParaRPr lang="en-US" sz="4800" b="1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130" name="Grafik 19">
            <a:extLst>
              <a:ext uri="{FF2B5EF4-FFF2-40B4-BE49-F238E27FC236}">
                <a16:creationId xmlns:a16="http://schemas.microsoft.com/office/drawing/2014/main" xmlns="" id="{B9B2894E-00E5-C84E-85B0-03EB4C09F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50" y="346558"/>
            <a:ext cx="3177488" cy="1290855"/>
          </a:xfrm>
          <a:prstGeom prst="rect">
            <a:avLst/>
          </a:prstGeom>
        </p:spPr>
      </p:pic>
      <p:sp>
        <p:nvSpPr>
          <p:cNvPr id="167" name="TextBox 53">
            <a:extLst>
              <a:ext uri="{FF2B5EF4-FFF2-40B4-BE49-F238E27FC236}">
                <a16:creationId xmlns:a16="http://schemas.microsoft.com/office/drawing/2014/main" xmlns="" id="{5D0C98F2-F0D3-9C49-B647-D8BDDD93BCF5}"/>
              </a:ext>
            </a:extLst>
          </p:cNvPr>
          <p:cNvSpPr txBox="1"/>
          <p:nvPr/>
        </p:nvSpPr>
        <p:spPr>
          <a:xfrm>
            <a:off x="7642194" y="6522089"/>
            <a:ext cx="395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Aufbereitung der Daten </a:t>
            </a:r>
            <a:r>
              <a:rPr lang="de-DE" sz="2000" b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in Python</a:t>
            </a:r>
            <a:endParaRPr lang="de-DE" sz="2000" b="1" dirty="0">
              <a:solidFill>
                <a:schemeClr val="accent6">
                  <a:lumMod val="50000"/>
                </a:schemeClr>
              </a:solidFill>
              <a:latin typeface="Montserrat Light" pitchFamily="2" charset="77"/>
              <a:ea typeface="Montserrat Light" charset="0"/>
              <a:cs typeface="Montserrat Light" charset="0"/>
            </a:endParaRPr>
          </a:p>
        </p:txBody>
      </p:sp>
      <p:sp>
        <p:nvSpPr>
          <p:cNvPr id="168" name="TextBox 53">
            <a:extLst>
              <a:ext uri="{FF2B5EF4-FFF2-40B4-BE49-F238E27FC236}">
                <a16:creationId xmlns:a16="http://schemas.microsoft.com/office/drawing/2014/main" xmlns="" id="{5D0C98F2-F0D3-9C49-B647-D8BDDD93BCF5}"/>
              </a:ext>
            </a:extLst>
          </p:cNvPr>
          <p:cNvSpPr txBox="1"/>
          <p:nvPr/>
        </p:nvSpPr>
        <p:spPr>
          <a:xfrm>
            <a:off x="12384592" y="6536320"/>
            <a:ext cx="52419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Entwicklung </a:t>
            </a:r>
            <a:r>
              <a:rPr lang="de-DE" sz="2000" b="1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eines Bewertungsmechanismus</a:t>
            </a:r>
            <a:endParaRPr lang="de-DE" sz="2000" b="1" dirty="0">
              <a:solidFill>
                <a:schemeClr val="tx2"/>
              </a:solidFill>
              <a:latin typeface="Montserrat Light" pitchFamily="2" charset="77"/>
              <a:ea typeface="Montserrat Light" charset="0"/>
              <a:cs typeface="Montserrat Light" charset="0"/>
            </a:endParaRPr>
          </a:p>
        </p:txBody>
      </p:sp>
      <p:sp>
        <p:nvSpPr>
          <p:cNvPr id="173" name="TextBox 53">
            <a:extLst>
              <a:ext uri="{FF2B5EF4-FFF2-40B4-BE49-F238E27FC236}">
                <a16:creationId xmlns:a16="http://schemas.microsoft.com/office/drawing/2014/main" xmlns="" id="{5D0C98F2-F0D3-9C49-B647-D8BDDD93BCF5}"/>
              </a:ext>
            </a:extLst>
          </p:cNvPr>
          <p:cNvSpPr txBox="1"/>
          <p:nvPr/>
        </p:nvSpPr>
        <p:spPr>
          <a:xfrm>
            <a:off x="17622023" y="6556546"/>
            <a:ext cx="4592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Verbindung von Java Script </a:t>
            </a:r>
            <a:r>
              <a:rPr lang="de-DE" sz="2000" b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und Python</a:t>
            </a:r>
            <a:endParaRPr lang="de-DE" sz="2000" b="1" dirty="0">
              <a:solidFill>
                <a:schemeClr val="accent6">
                  <a:lumMod val="50000"/>
                </a:schemeClr>
              </a:solidFill>
              <a:latin typeface="Montserrat Light" pitchFamily="2" charset="77"/>
              <a:ea typeface="Montserrat Light" charset="0"/>
              <a:cs typeface="Montserrat Light" charset="0"/>
            </a:endParaRPr>
          </a:p>
        </p:txBody>
      </p:sp>
      <p:sp>
        <p:nvSpPr>
          <p:cNvPr id="174" name="TextBox 135">
            <a:extLst>
              <a:ext uri="{FF2B5EF4-FFF2-40B4-BE49-F238E27FC236}">
                <a16:creationId xmlns:a16="http://schemas.microsoft.com/office/drawing/2014/main" xmlns="" id="{633E153A-8CB4-5642-A87A-A5623DCEF5BE}"/>
              </a:ext>
            </a:extLst>
          </p:cNvPr>
          <p:cNvSpPr txBox="1"/>
          <p:nvPr/>
        </p:nvSpPr>
        <p:spPr>
          <a:xfrm>
            <a:off x="18780407" y="10250395"/>
            <a:ext cx="2725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Dauer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: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Etwa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3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Wochen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8237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1ECD2714-8F4D-8D4F-A5E5-7155094FC0C1}"/>
              </a:ext>
            </a:extLst>
          </p:cNvPr>
          <p:cNvSpPr txBox="1"/>
          <p:nvPr/>
        </p:nvSpPr>
        <p:spPr>
          <a:xfrm>
            <a:off x="5321957" y="7367183"/>
            <a:ext cx="30559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Setzen von </a:t>
            </a:r>
            <a:r>
              <a:rPr lang="de-DE" sz="2000" dirty="0" err="1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Navbar</a:t>
            </a:r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, Texten, Containern, Buttons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99AD7E4F-BDE4-DD42-B5BC-FF6DB231A3DD}"/>
              </a:ext>
            </a:extLst>
          </p:cNvPr>
          <p:cNvSpPr txBox="1"/>
          <p:nvPr/>
        </p:nvSpPr>
        <p:spPr>
          <a:xfrm>
            <a:off x="5321957" y="8493553"/>
            <a:ext cx="31401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Einarbeitung der Bilder und Links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82781F11-1AE0-9649-AF26-614E72D3573E}"/>
              </a:ext>
            </a:extLst>
          </p:cNvPr>
          <p:cNvSpPr txBox="1"/>
          <p:nvPr/>
        </p:nvSpPr>
        <p:spPr>
          <a:xfrm>
            <a:off x="5321958" y="9301561"/>
            <a:ext cx="2725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Dauer: durchgehende Anpassungen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5D0C98F2-F0D3-9C49-B647-D8BDDD93BCF5}"/>
              </a:ext>
            </a:extLst>
          </p:cNvPr>
          <p:cNvSpPr txBox="1"/>
          <p:nvPr/>
        </p:nvSpPr>
        <p:spPr>
          <a:xfrm>
            <a:off x="4423808" y="6539899"/>
            <a:ext cx="4404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Zum Aufbau des Grundgerüsts der Page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xmlns="" id="{523D2E01-1DF7-C442-A3B4-E8569B658121}"/>
              </a:ext>
            </a:extLst>
          </p:cNvPr>
          <p:cNvGrpSpPr/>
          <p:nvPr/>
        </p:nvGrpSpPr>
        <p:grpSpPr>
          <a:xfrm>
            <a:off x="4906992" y="7525693"/>
            <a:ext cx="275326" cy="146601"/>
            <a:chOff x="3082436" y="1989275"/>
            <a:chExt cx="3644331" cy="1940468"/>
          </a:xfrm>
          <a:solidFill>
            <a:schemeClr val="accent1"/>
          </a:solidFill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xmlns="" id="{59E8E982-3B7C-E247-91E6-4F0F43693F9F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xmlns="" id="{454B054D-C3A4-584F-8ED9-7B86531A405F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DBAF18CE-5208-F443-9FB0-2327867423E6}"/>
              </a:ext>
            </a:extLst>
          </p:cNvPr>
          <p:cNvGrpSpPr/>
          <p:nvPr/>
        </p:nvGrpSpPr>
        <p:grpSpPr>
          <a:xfrm>
            <a:off x="4940616" y="8665461"/>
            <a:ext cx="275326" cy="146601"/>
            <a:chOff x="3082436" y="1989275"/>
            <a:chExt cx="3644331" cy="1940468"/>
          </a:xfrm>
          <a:solidFill>
            <a:schemeClr val="accent1"/>
          </a:solidFill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xmlns="" id="{BA7DB2A3-7ABE-5C44-A840-0D543E497881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xmlns="" id="{80A2A77D-E91D-9844-9419-7489779D4BCB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xmlns="" id="{734119D8-5719-6D4D-BE5A-8FEE8F84FD0E}"/>
              </a:ext>
            </a:extLst>
          </p:cNvPr>
          <p:cNvGrpSpPr/>
          <p:nvPr/>
        </p:nvGrpSpPr>
        <p:grpSpPr>
          <a:xfrm>
            <a:off x="4940616" y="9508554"/>
            <a:ext cx="275326" cy="146601"/>
            <a:chOff x="3082436" y="1989275"/>
            <a:chExt cx="3644331" cy="1940468"/>
          </a:xfrm>
          <a:solidFill>
            <a:schemeClr val="accent1"/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xmlns="" id="{CFDDB4D2-3B2F-B04E-9058-04E60378B55B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xmlns="" id="{FFF0859A-BC6E-A94B-BD23-4A23792BD8AA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C93D9474-817A-FF4C-9AC1-39F915765B19}"/>
              </a:ext>
            </a:extLst>
          </p:cNvPr>
          <p:cNvSpPr txBox="1"/>
          <p:nvPr/>
        </p:nvSpPr>
        <p:spPr>
          <a:xfrm>
            <a:off x="10489608" y="7354810"/>
            <a:ext cx="3157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Grundlegende Animationen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xmlns="" id="{7567E994-64C2-3140-96BE-C4C6071B51A2}"/>
              </a:ext>
            </a:extLst>
          </p:cNvPr>
          <p:cNvSpPr txBox="1"/>
          <p:nvPr/>
        </p:nvSpPr>
        <p:spPr>
          <a:xfrm>
            <a:off x="10489608" y="8128139"/>
            <a:ext cx="272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Responsive</a:t>
            </a:r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 Design mittels </a:t>
            </a:r>
            <a:r>
              <a:rPr lang="de-DE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Grid</a:t>
            </a:r>
            <a:endParaRPr lang="de-DE" sz="2000" dirty="0">
              <a:solidFill>
                <a:schemeClr val="accent6">
                  <a:lumMod val="50000"/>
                </a:schemeClr>
              </a:solidFill>
              <a:latin typeface="Montserrat Light" pitchFamily="2" charset="77"/>
              <a:ea typeface="Montserrat Light" charset="0"/>
              <a:cs typeface="Montserrat Light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xmlns="" id="{9247EC4B-91A0-2646-950D-1016DBE399BE}"/>
              </a:ext>
            </a:extLst>
          </p:cNvPr>
          <p:cNvSpPr txBox="1"/>
          <p:nvPr/>
        </p:nvSpPr>
        <p:spPr>
          <a:xfrm>
            <a:off x="10489607" y="9010832"/>
            <a:ext cx="34877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Positionierung der Buttons, Texte, Bilder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xmlns="" id="{807F4911-8580-6F4A-A071-5FC4C7CA808B}"/>
              </a:ext>
            </a:extLst>
          </p:cNvPr>
          <p:cNvSpPr txBox="1"/>
          <p:nvPr/>
        </p:nvSpPr>
        <p:spPr>
          <a:xfrm>
            <a:off x="10489608" y="9910786"/>
            <a:ext cx="27255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Aktualisierung des </a:t>
            </a:r>
            <a:r>
              <a:rPr lang="de-DE" sz="2000" dirty="0" err="1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Progressbalkens</a:t>
            </a:r>
            <a:endParaRPr lang="de-DE" sz="2000" dirty="0">
              <a:solidFill>
                <a:schemeClr val="accent6">
                  <a:lumMod val="50000"/>
                </a:schemeClr>
              </a:solidFill>
              <a:latin typeface="Montserrat Light" pitchFamily="2" charset="77"/>
              <a:ea typeface="Montserrat Light" charset="0"/>
              <a:cs typeface="Montserrat Light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xmlns="" id="{86AB7D99-ADFE-EF48-AC6E-D8B8092FB38C}"/>
              </a:ext>
            </a:extLst>
          </p:cNvPr>
          <p:cNvSpPr txBox="1"/>
          <p:nvPr/>
        </p:nvSpPr>
        <p:spPr>
          <a:xfrm>
            <a:off x="10489607" y="10954623"/>
            <a:ext cx="30724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Dauer: durchgehende Anpassungen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xmlns="" id="{0E8420E1-EB52-4743-B4DB-285FE07C96C5}"/>
              </a:ext>
            </a:extLst>
          </p:cNvPr>
          <p:cNvGrpSpPr/>
          <p:nvPr/>
        </p:nvGrpSpPr>
        <p:grpSpPr>
          <a:xfrm>
            <a:off x="10048148" y="7525693"/>
            <a:ext cx="275326" cy="146601"/>
            <a:chOff x="3082436" y="1989275"/>
            <a:chExt cx="3644331" cy="1940468"/>
          </a:xfrm>
          <a:solidFill>
            <a:schemeClr val="accent2">
              <a:lumMod val="50000"/>
            </a:schemeClr>
          </a:solidFill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xmlns="" id="{B8461B25-FF8F-AC46-B429-6F25E55EF7FE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xmlns="" id="{BFFFBB3E-09A1-3846-8F02-5BE395262E93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xmlns="" id="{1673DF78-DCEC-1742-9221-7643B15C3354}"/>
              </a:ext>
            </a:extLst>
          </p:cNvPr>
          <p:cNvGrpSpPr/>
          <p:nvPr/>
        </p:nvGrpSpPr>
        <p:grpSpPr>
          <a:xfrm>
            <a:off x="10048148" y="8413328"/>
            <a:ext cx="275326" cy="146601"/>
            <a:chOff x="3082436" y="1989275"/>
            <a:chExt cx="3644331" cy="1940468"/>
          </a:xfrm>
          <a:solidFill>
            <a:schemeClr val="accent2">
              <a:lumMod val="50000"/>
            </a:schemeClr>
          </a:solidFill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xmlns="" id="{4E9481AC-FDA6-9746-93FF-7288F8973899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xmlns="" id="{DB2C7D45-F695-714A-942E-227D26DA6CE9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xmlns="" id="{01D0161A-744F-EF42-971A-1AB2A262E36D}"/>
              </a:ext>
            </a:extLst>
          </p:cNvPr>
          <p:cNvGrpSpPr/>
          <p:nvPr/>
        </p:nvGrpSpPr>
        <p:grpSpPr>
          <a:xfrm>
            <a:off x="10048148" y="9306848"/>
            <a:ext cx="275326" cy="146601"/>
            <a:chOff x="3082436" y="1989275"/>
            <a:chExt cx="3644331" cy="1940468"/>
          </a:xfrm>
          <a:solidFill>
            <a:schemeClr val="accent2">
              <a:lumMod val="50000"/>
            </a:schemeClr>
          </a:solidFill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xmlns="" id="{DB0EC12A-7635-CA43-88DD-7C40924AE704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xmlns="" id="{248D7EC5-BE75-5243-B0C1-12AD73000E5C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xmlns="" id="{5FBE9947-862B-8B49-8E69-822958D1F37B}"/>
              </a:ext>
            </a:extLst>
          </p:cNvPr>
          <p:cNvGrpSpPr/>
          <p:nvPr/>
        </p:nvGrpSpPr>
        <p:grpSpPr>
          <a:xfrm>
            <a:off x="10048148" y="10213435"/>
            <a:ext cx="275326" cy="146601"/>
            <a:chOff x="3082436" y="1989275"/>
            <a:chExt cx="3644331" cy="1940468"/>
          </a:xfrm>
          <a:solidFill>
            <a:schemeClr val="accent2">
              <a:lumMod val="50000"/>
            </a:schemeClr>
          </a:solidFill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xmlns="" id="{81674EC9-C13F-414F-8D00-E7548FCEC242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xmlns="" id="{DC49D269-420F-994D-AAFC-471E14D342A7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xmlns="" id="{28278617-E6DE-1340-AE92-F9497BB2E38E}"/>
              </a:ext>
            </a:extLst>
          </p:cNvPr>
          <p:cNvGrpSpPr/>
          <p:nvPr/>
        </p:nvGrpSpPr>
        <p:grpSpPr>
          <a:xfrm>
            <a:off x="10048148" y="11125908"/>
            <a:ext cx="275326" cy="146601"/>
            <a:chOff x="3082436" y="1989275"/>
            <a:chExt cx="3644331" cy="1940468"/>
          </a:xfrm>
          <a:solidFill>
            <a:schemeClr val="accent2">
              <a:lumMod val="50000"/>
            </a:schemeClr>
          </a:solidFill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xmlns="" id="{3B22DEB2-B29D-924B-9168-EE945ACC2B70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xmlns="" id="{07311ED4-9B70-8B4A-A697-717C1E570E23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2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xmlns="" id="{6CC844AA-246D-9648-BE6E-BFCE7B2ABE3A}"/>
              </a:ext>
            </a:extLst>
          </p:cNvPr>
          <p:cNvSpPr txBox="1"/>
          <p:nvPr/>
        </p:nvSpPr>
        <p:spPr>
          <a:xfrm>
            <a:off x="15888962" y="7371618"/>
            <a:ext cx="3639106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/>
              </a:rPr>
              <a:t>Datensicherung(</a:t>
            </a:r>
            <a:r>
              <a:rPr lang="de-DE" sz="2000" dirty="0" err="1">
                <a:solidFill>
                  <a:schemeClr val="tx2"/>
                </a:solidFill>
                <a:latin typeface="Montserrat Light"/>
              </a:rPr>
              <a:t>Eventlistener</a:t>
            </a:r>
            <a:r>
              <a:rPr lang="de-DE" sz="2000" dirty="0">
                <a:solidFill>
                  <a:schemeClr val="tx2"/>
                </a:solidFill>
                <a:latin typeface="Montserrat Light"/>
              </a:rPr>
              <a:t>)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xmlns="" id="{F907135D-192E-CC48-B49B-322C1C76E1BE}"/>
              </a:ext>
            </a:extLst>
          </p:cNvPr>
          <p:cNvGrpSpPr/>
          <p:nvPr/>
        </p:nvGrpSpPr>
        <p:grpSpPr>
          <a:xfrm>
            <a:off x="15430690" y="7525693"/>
            <a:ext cx="275326" cy="146601"/>
            <a:chOff x="3082436" y="1989275"/>
            <a:chExt cx="3644331" cy="1940468"/>
          </a:xfrm>
          <a:solidFill>
            <a:schemeClr val="accent3"/>
          </a:solidFill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xmlns="" id="{77432B37-1CF9-704B-AE0C-7A680D7882A7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xmlns="" id="{542612A5-7936-B646-96C6-947E34B5CDFA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xmlns="" id="{315B4160-BA75-044E-A42D-37816A959F48}"/>
              </a:ext>
            </a:extLst>
          </p:cNvPr>
          <p:cNvGrpSpPr/>
          <p:nvPr/>
        </p:nvGrpSpPr>
        <p:grpSpPr>
          <a:xfrm>
            <a:off x="15431983" y="8224217"/>
            <a:ext cx="275326" cy="146601"/>
            <a:chOff x="3082436" y="1989275"/>
            <a:chExt cx="3644331" cy="1940468"/>
          </a:xfrm>
          <a:solidFill>
            <a:schemeClr val="accent3"/>
          </a:solidFill>
        </p:grpSpPr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xmlns="" id="{925BF237-38E5-184A-9500-18B4F3167ACC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xmlns="" id="{D2660A5B-F6C5-FC49-9906-DD7059028E7F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xmlns="" id="{5C242787-EE8C-A24D-9DE9-B3905AE4AE30}"/>
              </a:ext>
            </a:extLst>
          </p:cNvPr>
          <p:cNvGrpSpPr/>
          <p:nvPr/>
        </p:nvGrpSpPr>
        <p:grpSpPr>
          <a:xfrm>
            <a:off x="15431983" y="9048962"/>
            <a:ext cx="275326" cy="146601"/>
            <a:chOff x="3082436" y="1989275"/>
            <a:chExt cx="3644331" cy="1940468"/>
          </a:xfrm>
          <a:solidFill>
            <a:schemeClr val="accent3"/>
          </a:solidFill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xmlns="" id="{5416785B-FDF4-7148-8736-C2447081361C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xmlns="" id="{52FBA19C-56BB-9A48-B585-3C4B483A98A4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xmlns="" id="{6C246FAE-9DC5-1946-A254-8CB256E1AC17}"/>
              </a:ext>
            </a:extLst>
          </p:cNvPr>
          <p:cNvGrpSpPr/>
          <p:nvPr/>
        </p:nvGrpSpPr>
        <p:grpSpPr>
          <a:xfrm>
            <a:off x="15458818" y="10011451"/>
            <a:ext cx="275326" cy="146601"/>
            <a:chOff x="3082436" y="1989275"/>
            <a:chExt cx="3644331" cy="1940468"/>
          </a:xfrm>
          <a:solidFill>
            <a:schemeClr val="accent3"/>
          </a:solidFill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xmlns="" id="{CB43CD82-B128-F34E-9B79-4AB8F8C08C5B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xmlns="" id="{06958FF3-04CC-434F-9745-9C8041B23069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xmlns="" id="{49A17729-1E81-CC47-BCC4-04E249D771E3}"/>
              </a:ext>
            </a:extLst>
          </p:cNvPr>
          <p:cNvCxnSpPr>
            <a:cxnSpLocks/>
          </p:cNvCxnSpPr>
          <p:nvPr/>
        </p:nvCxnSpPr>
        <p:spPr>
          <a:xfrm>
            <a:off x="8960796" y="4897362"/>
            <a:ext cx="0" cy="69612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xmlns="" id="{55E3EBAD-B45E-474D-8F7D-8D20B6CE7E16}"/>
              </a:ext>
            </a:extLst>
          </p:cNvPr>
          <p:cNvCxnSpPr>
            <a:cxnSpLocks/>
          </p:cNvCxnSpPr>
          <p:nvPr/>
        </p:nvCxnSpPr>
        <p:spPr>
          <a:xfrm>
            <a:off x="4279981" y="4897362"/>
            <a:ext cx="0" cy="69612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xmlns="" id="{7DAD9BB6-B8EC-0746-A657-2BE04F00CEF6}"/>
              </a:ext>
            </a:extLst>
          </p:cNvPr>
          <p:cNvCxnSpPr>
            <a:cxnSpLocks/>
          </p:cNvCxnSpPr>
          <p:nvPr/>
        </p:nvCxnSpPr>
        <p:spPr>
          <a:xfrm>
            <a:off x="14505761" y="4897362"/>
            <a:ext cx="0" cy="69612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xmlns="" id="{5070D9E5-4A01-C04A-86F8-AC116F9654D2}"/>
              </a:ext>
            </a:extLst>
          </p:cNvPr>
          <p:cNvCxnSpPr>
            <a:cxnSpLocks/>
          </p:cNvCxnSpPr>
          <p:nvPr/>
        </p:nvCxnSpPr>
        <p:spPr>
          <a:xfrm>
            <a:off x="4279981" y="6073566"/>
            <a:ext cx="1581768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xmlns="" id="{10D7A4C1-2BBE-4742-8575-5D509A046F28}"/>
              </a:ext>
            </a:extLst>
          </p:cNvPr>
          <p:cNvCxnSpPr>
            <a:cxnSpLocks/>
          </p:cNvCxnSpPr>
          <p:nvPr/>
        </p:nvCxnSpPr>
        <p:spPr>
          <a:xfrm>
            <a:off x="4279981" y="4897362"/>
            <a:ext cx="1581768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xmlns="" id="{C2D5BD0E-7571-8042-8125-0C83EE2CCE09}"/>
              </a:ext>
            </a:extLst>
          </p:cNvPr>
          <p:cNvCxnSpPr>
            <a:cxnSpLocks/>
          </p:cNvCxnSpPr>
          <p:nvPr/>
        </p:nvCxnSpPr>
        <p:spPr>
          <a:xfrm>
            <a:off x="4279981" y="11834568"/>
            <a:ext cx="1581768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xmlns="" id="{3D1BC7B0-0430-4048-9686-B4FA179FBE8B}"/>
              </a:ext>
            </a:extLst>
          </p:cNvPr>
          <p:cNvSpPr txBox="1"/>
          <p:nvPr/>
        </p:nvSpPr>
        <p:spPr>
          <a:xfrm>
            <a:off x="5204301" y="1390006"/>
            <a:ext cx="139981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DER WEB DEV PART</a:t>
            </a:r>
            <a:endParaRPr lang="en-US" sz="9600" spc="6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xmlns="" id="{16ADCF62-F67E-4841-99AB-0ECBC06A7EC0}"/>
              </a:ext>
            </a:extLst>
          </p:cNvPr>
          <p:cNvSpPr txBox="1"/>
          <p:nvPr/>
        </p:nvSpPr>
        <p:spPr>
          <a:xfrm>
            <a:off x="5204301" y="2683824"/>
            <a:ext cx="13779796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Die Page wurde von </a:t>
            </a:r>
            <a:r>
              <a:rPr lang="de-DE" sz="2400" spc="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Myrto</a:t>
            </a: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und Kevin erstellt. Angewendet wurden die drei klassischen Programmiersprachen HTML, CSS und </a:t>
            </a:r>
            <a:r>
              <a:rPr lang="de-DE" sz="2400" spc="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Javsascript</a:t>
            </a: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. Es wurde viel mit fertigen Code </a:t>
            </a:r>
            <a:r>
              <a:rPr lang="de-DE" sz="2400" spc="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Snippets</a:t>
            </a: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gearbeitet. </a:t>
            </a:r>
            <a:r>
              <a:rPr lang="de-DE" sz="2400" spc="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Don‘t</a:t>
            </a: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de-DE" sz="2400" spc="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be</a:t>
            </a: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de-DE" sz="2400" spc="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afraid</a:t>
            </a:r>
            <a:r>
              <a:rPr lang="de-DE" sz="2400" spc="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.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xmlns="" id="{D2681C9C-86BF-1340-8A5B-FBE27F21E7DC}"/>
              </a:ext>
            </a:extLst>
          </p:cNvPr>
          <p:cNvSpPr txBox="1"/>
          <p:nvPr/>
        </p:nvSpPr>
        <p:spPr>
          <a:xfrm>
            <a:off x="4589338" y="5238476"/>
            <a:ext cx="17732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HTML5</a:t>
            </a:r>
            <a:endParaRPr lang="en-US" sz="4800" b="1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xmlns="" id="{C653F0D6-6657-9841-9042-90E171BF3E68}"/>
              </a:ext>
            </a:extLst>
          </p:cNvPr>
          <p:cNvSpPr txBox="1"/>
          <p:nvPr/>
        </p:nvSpPr>
        <p:spPr>
          <a:xfrm>
            <a:off x="10002772" y="5238476"/>
            <a:ext cx="10214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CSS</a:t>
            </a:r>
            <a:endParaRPr lang="en-US" sz="4800" b="1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xmlns="" id="{4F39B44D-5349-3B46-AC5E-00B77FA2F504}"/>
              </a:ext>
            </a:extLst>
          </p:cNvPr>
          <p:cNvSpPr txBox="1"/>
          <p:nvPr/>
        </p:nvSpPr>
        <p:spPr>
          <a:xfrm>
            <a:off x="15680579" y="5238476"/>
            <a:ext cx="2618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pc="600" dirty="0" err="1">
                <a:solidFill>
                  <a:srgbClr val="5B3B9E"/>
                </a:solidFill>
                <a:latin typeface="Montserrat" charset="0"/>
                <a:ea typeface="Montserrat" charset="0"/>
                <a:cs typeface="Montserrat" charset="0"/>
              </a:rPr>
              <a:t>Javascript</a:t>
            </a:r>
            <a:endParaRPr lang="en-US" sz="4800" b="1" spc="600" dirty="0">
              <a:solidFill>
                <a:srgbClr val="5B3B9E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130" name="Grafik 19">
            <a:extLst>
              <a:ext uri="{FF2B5EF4-FFF2-40B4-BE49-F238E27FC236}">
                <a16:creationId xmlns:a16="http://schemas.microsoft.com/office/drawing/2014/main" xmlns="" id="{B9B2894E-00E5-C84E-85B0-03EB4C09F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50" y="346558"/>
            <a:ext cx="3177488" cy="1290855"/>
          </a:xfrm>
          <a:prstGeom prst="rect">
            <a:avLst/>
          </a:prstGeom>
        </p:spPr>
      </p:pic>
      <p:sp>
        <p:nvSpPr>
          <p:cNvPr id="167" name="TextBox 53">
            <a:extLst>
              <a:ext uri="{FF2B5EF4-FFF2-40B4-BE49-F238E27FC236}">
                <a16:creationId xmlns:a16="http://schemas.microsoft.com/office/drawing/2014/main" xmlns="" id="{5D0C98F2-F0D3-9C49-B647-D8BDDD93BCF5}"/>
              </a:ext>
            </a:extLst>
          </p:cNvPr>
          <p:cNvSpPr txBox="1"/>
          <p:nvPr/>
        </p:nvSpPr>
        <p:spPr>
          <a:xfrm>
            <a:off x="9875094" y="6545535"/>
            <a:ext cx="3954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accent6">
                    <a:lumMod val="50000"/>
                  </a:schemeClr>
                </a:solidFill>
                <a:latin typeface="Montserrat Light" pitchFamily="2" charset="77"/>
                <a:ea typeface="Montserrat Light" charset="0"/>
                <a:cs typeface="Montserrat Light" charset="0"/>
              </a:rPr>
              <a:t>Styling der Page mittels Bootstrap 5</a:t>
            </a:r>
          </a:p>
        </p:txBody>
      </p:sp>
      <p:sp>
        <p:nvSpPr>
          <p:cNvPr id="168" name="TextBox 53">
            <a:extLst>
              <a:ext uri="{FF2B5EF4-FFF2-40B4-BE49-F238E27FC236}">
                <a16:creationId xmlns:a16="http://schemas.microsoft.com/office/drawing/2014/main" xmlns="" id="{5D0C98F2-F0D3-9C49-B647-D8BDDD93BCF5}"/>
              </a:ext>
            </a:extLst>
          </p:cNvPr>
          <p:cNvSpPr txBox="1"/>
          <p:nvPr/>
        </p:nvSpPr>
        <p:spPr>
          <a:xfrm>
            <a:off x="15457525" y="6535310"/>
            <a:ext cx="5241953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2000" b="1" dirty="0">
                <a:solidFill>
                  <a:schemeClr val="tx2"/>
                </a:solidFill>
                <a:latin typeface="Montserrat Light"/>
              </a:rPr>
              <a:t>Logik &amp; Animationen mit </a:t>
            </a:r>
            <a:r>
              <a:rPr lang="de-DE" sz="2000" b="1" dirty="0" err="1">
                <a:solidFill>
                  <a:schemeClr val="tx2"/>
                </a:solidFill>
                <a:latin typeface="Montserrat Light"/>
              </a:rPr>
              <a:t>jQuery</a:t>
            </a:r>
            <a:endParaRPr lang="de-DE" dirty="0" err="1"/>
          </a:p>
        </p:txBody>
      </p:sp>
      <p:cxnSp>
        <p:nvCxnSpPr>
          <p:cNvPr id="101" name="Straight Connector 157">
            <a:extLst>
              <a:ext uri="{FF2B5EF4-FFF2-40B4-BE49-F238E27FC236}">
                <a16:creationId xmlns:a16="http://schemas.microsoft.com/office/drawing/2014/main" xmlns="" id="{E45BACC6-7F4E-1849-A622-171FDEB6A0C6}"/>
              </a:ext>
            </a:extLst>
          </p:cNvPr>
          <p:cNvCxnSpPr>
            <a:cxnSpLocks/>
          </p:cNvCxnSpPr>
          <p:nvPr/>
        </p:nvCxnSpPr>
        <p:spPr>
          <a:xfrm>
            <a:off x="20097669" y="4938608"/>
            <a:ext cx="0" cy="69612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105">
            <a:extLst>
              <a:ext uri="{FF2B5EF4-FFF2-40B4-BE49-F238E27FC236}">
                <a16:creationId xmlns:a16="http://schemas.microsoft.com/office/drawing/2014/main" xmlns="" id="{7A94AC48-5141-4D78-B19F-DB1441962DAA}"/>
              </a:ext>
            </a:extLst>
          </p:cNvPr>
          <p:cNvSpPr txBox="1"/>
          <p:nvPr/>
        </p:nvSpPr>
        <p:spPr>
          <a:xfrm>
            <a:off x="15936206" y="9808898"/>
            <a:ext cx="326923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/>
              </a:rPr>
              <a:t>Schnittstelle zu Python</a:t>
            </a:r>
          </a:p>
        </p:txBody>
      </p:sp>
      <p:sp>
        <p:nvSpPr>
          <p:cNvPr id="65" name="TextBox 105">
            <a:extLst>
              <a:ext uri="{FF2B5EF4-FFF2-40B4-BE49-F238E27FC236}">
                <a16:creationId xmlns:a16="http://schemas.microsoft.com/office/drawing/2014/main" xmlns="" id="{DE53C5CB-3865-43AF-B863-22CE7E3292CE}"/>
              </a:ext>
            </a:extLst>
          </p:cNvPr>
          <p:cNvSpPr txBox="1"/>
          <p:nvPr/>
        </p:nvSpPr>
        <p:spPr>
          <a:xfrm>
            <a:off x="15936177" y="8800369"/>
            <a:ext cx="3269239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/>
              </a:rPr>
              <a:t>Moderne Animationen/</a:t>
            </a:r>
            <a:r>
              <a:rPr lang="de-DE" sz="2000" dirty="0" smtClean="0">
                <a:solidFill>
                  <a:schemeClr val="tx2"/>
                </a:solidFill>
                <a:latin typeface="Montserrat Light"/>
              </a:rPr>
              <a:t>Designs, </a:t>
            </a:r>
            <a:r>
              <a:rPr lang="de-DE" sz="2000" dirty="0" err="1" smtClean="0">
                <a:solidFill>
                  <a:schemeClr val="tx2"/>
                </a:solidFill>
                <a:latin typeface="Montserrat Light"/>
              </a:rPr>
              <a:t>Librarys</a:t>
            </a:r>
            <a:endParaRPr lang="de-DE" sz="2000" dirty="0">
              <a:solidFill>
                <a:schemeClr val="tx2"/>
              </a:solidFill>
              <a:latin typeface="Montserrat Light"/>
            </a:endParaRPr>
          </a:p>
        </p:txBody>
      </p:sp>
      <p:sp>
        <p:nvSpPr>
          <p:cNvPr id="66" name="TextBox 105">
            <a:extLst>
              <a:ext uri="{FF2B5EF4-FFF2-40B4-BE49-F238E27FC236}">
                <a16:creationId xmlns:a16="http://schemas.microsoft.com/office/drawing/2014/main" xmlns="" id="{ACC33168-6622-4E15-837E-720E516F90FC}"/>
              </a:ext>
            </a:extLst>
          </p:cNvPr>
          <p:cNvSpPr txBox="1"/>
          <p:nvPr/>
        </p:nvSpPr>
        <p:spPr>
          <a:xfrm>
            <a:off x="15936146" y="10682957"/>
            <a:ext cx="326923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2000" dirty="0">
                <a:solidFill>
                  <a:schemeClr val="tx2"/>
                </a:solidFill>
                <a:latin typeface="Montserrat Light"/>
              </a:rPr>
              <a:t>Dauer: umfangreich</a:t>
            </a:r>
          </a:p>
        </p:txBody>
      </p:sp>
      <p:grpSp>
        <p:nvGrpSpPr>
          <p:cNvPr id="67" name="Group 113">
            <a:extLst>
              <a:ext uri="{FF2B5EF4-FFF2-40B4-BE49-F238E27FC236}">
                <a16:creationId xmlns:a16="http://schemas.microsoft.com/office/drawing/2014/main" xmlns="" id="{C062391A-A9D5-4D39-A8BA-CC646AA4FE49}"/>
              </a:ext>
            </a:extLst>
          </p:cNvPr>
          <p:cNvGrpSpPr/>
          <p:nvPr/>
        </p:nvGrpSpPr>
        <p:grpSpPr>
          <a:xfrm>
            <a:off x="15431984" y="10795967"/>
            <a:ext cx="275324" cy="146601"/>
            <a:chOff x="3082436" y="1989275"/>
            <a:chExt cx="3644331" cy="1940468"/>
          </a:xfrm>
          <a:solidFill>
            <a:schemeClr val="accent3"/>
          </a:solidFill>
        </p:grpSpPr>
        <p:sp>
          <p:nvSpPr>
            <p:cNvPr id="74" name="Rectangle 123">
              <a:extLst>
                <a:ext uri="{FF2B5EF4-FFF2-40B4-BE49-F238E27FC236}">
                  <a16:creationId xmlns:a16="http://schemas.microsoft.com/office/drawing/2014/main" xmlns="" id="{8899F2E7-9441-4041-91D2-7BD1E6879755}"/>
                </a:ext>
              </a:extLst>
            </p:cNvPr>
            <p:cNvSpPr/>
            <p:nvPr/>
          </p:nvSpPr>
          <p:spPr>
            <a:xfrm rot="2700000">
              <a:off x="2403909" y="2667802"/>
              <a:ext cx="1940468" cy="5834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  <p:sp>
          <p:nvSpPr>
            <p:cNvPr id="75" name="Rectangle 124">
              <a:extLst>
                <a:ext uri="{FF2B5EF4-FFF2-40B4-BE49-F238E27FC236}">
                  <a16:creationId xmlns:a16="http://schemas.microsoft.com/office/drawing/2014/main" xmlns="" id="{817F59CB-46B1-4219-97EF-6403234519C2}"/>
                </a:ext>
              </a:extLst>
            </p:cNvPr>
            <p:cNvSpPr/>
            <p:nvPr/>
          </p:nvSpPr>
          <p:spPr>
            <a:xfrm rot="18900000">
              <a:off x="3116669" y="2074002"/>
              <a:ext cx="3610098" cy="587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  <a:latin typeface="Montserrat Light" pitchFamily="2" charset="77"/>
                <a:ea typeface="Montserrat Light" charset="0"/>
                <a:cs typeface="Montserrat Light" charset="0"/>
              </a:endParaRPr>
            </a:p>
          </p:txBody>
        </p:sp>
      </p:grpSp>
      <p:sp>
        <p:nvSpPr>
          <p:cNvPr id="76" name="TextBox 105">
            <a:extLst>
              <a:ext uri="{FF2B5EF4-FFF2-40B4-BE49-F238E27FC236}">
                <a16:creationId xmlns:a16="http://schemas.microsoft.com/office/drawing/2014/main" xmlns="" id="{0B8C9F0F-FCBC-41C1-B368-59AB0A6DD3E7}"/>
              </a:ext>
            </a:extLst>
          </p:cNvPr>
          <p:cNvSpPr txBox="1"/>
          <p:nvPr/>
        </p:nvSpPr>
        <p:spPr>
          <a:xfrm>
            <a:off x="15885769" y="8094397"/>
            <a:ext cx="326923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2000" dirty="0" smtClean="0">
                <a:solidFill>
                  <a:schemeClr val="tx2"/>
                </a:solidFill>
                <a:latin typeface="Montserrat Light"/>
              </a:rPr>
              <a:t>Spezielle Anforderungen</a:t>
            </a:r>
            <a:endParaRPr lang="de-DE" sz="2000" dirty="0">
              <a:solidFill>
                <a:schemeClr val="tx2"/>
              </a:solidFill>
              <a:latin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3960996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xmlns="" id="{B8F53217-F4E9-6041-A1A1-61264C1566D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F1BC16F5-C43F-8143-A578-20D06F705285}"/>
              </a:ext>
            </a:extLst>
          </p:cNvPr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rgbClr val="183D6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latin typeface="Montserrat Light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-376464" y="-391885"/>
            <a:ext cx="25130578" cy="14499770"/>
          </a:xfrm>
          <a:prstGeom prst="rect">
            <a:avLst/>
          </a:prstGeom>
          <a:solidFill>
            <a:srgbClr val="5B3B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-376464" y="-391885"/>
            <a:ext cx="25130578" cy="1449977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D70D003-7C66-A549-B001-77B003BE1C49}"/>
              </a:ext>
            </a:extLst>
          </p:cNvPr>
          <p:cNvSpPr txBox="1"/>
          <p:nvPr/>
        </p:nvSpPr>
        <p:spPr>
          <a:xfrm>
            <a:off x="7259872" y="5695129"/>
            <a:ext cx="987565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spc="3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LIVE</a:t>
            </a:r>
          </a:p>
          <a:p>
            <a:pPr algn="ctr"/>
            <a:r>
              <a:rPr lang="en-US" sz="7200" spc="30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VORSTELLUNG</a:t>
            </a:r>
          </a:p>
        </p:txBody>
      </p:sp>
    </p:spTree>
    <p:extLst>
      <p:ext uri="{BB962C8B-B14F-4D97-AF65-F5344CB8AC3E}">
        <p14:creationId xmlns:p14="http://schemas.microsoft.com/office/powerpoint/2010/main" val="1357579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1D0AF59-99C3-4251-AB9A-C966C6AD44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1855405F-37A2-4869-9154-F8BE3BECE6C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53775" y="960120"/>
            <a:ext cx="22470099" cy="1179576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fik 19">
            <a:extLst>
              <a:ext uri="{FF2B5EF4-FFF2-40B4-BE49-F238E27FC236}">
                <a16:creationId xmlns:a16="http://schemas.microsoft.com/office/drawing/2014/main" xmlns="" id="{B9B2894E-00E5-C84E-85B0-03EB4C09F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598" y="2415343"/>
            <a:ext cx="21804453" cy="8885314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15920838" y="8865704"/>
            <a:ext cx="4891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5B3B9E"/>
                </a:solidFill>
              </a:rPr>
              <a:t>https://</a:t>
            </a:r>
            <a:r>
              <a:rPr lang="de-DE" dirty="0" err="1">
                <a:solidFill>
                  <a:srgbClr val="5B3B9E"/>
                </a:solidFill>
              </a:rPr>
              <a:t>easybanking.rocks</a:t>
            </a:r>
            <a:endParaRPr lang="de-DE" dirty="0">
              <a:solidFill>
                <a:srgbClr val="5B3B9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803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Ghost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531</Words>
  <Application>Microsoft Macintosh PowerPoint</Application>
  <PresentationFormat>Benutzerdefiniert</PresentationFormat>
  <Paragraphs>115</Paragraphs>
  <Slides>17</Slides>
  <Notes>8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18" baseType="lpstr">
      <vt:lpstr>Default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Manager/>
  <Company>Louis Twelve Design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Verzus PowerPoint Template</dc:title>
  <dc:subject/>
  <dc:creator>Louis Twelve</dc:creator>
  <cp:keywords/>
  <dc:description/>
  <cp:lastModifiedBy>Myrto Kruck</cp:lastModifiedBy>
  <cp:revision>7466</cp:revision>
  <dcterms:created xsi:type="dcterms:W3CDTF">2014-11-12T21:47:38Z</dcterms:created>
  <dcterms:modified xsi:type="dcterms:W3CDTF">2019-10-28T19:57:48Z</dcterms:modified>
  <cp:category/>
</cp:coreProperties>
</file>